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67"/>
  </p:notesMasterIdLst>
  <p:sldIdLst>
    <p:sldId id="342" r:id="rId8"/>
    <p:sldId id="328" r:id="rId9"/>
    <p:sldId id="341" r:id="rId10"/>
    <p:sldId id="263" r:id="rId11"/>
    <p:sldId id="333" r:id="rId12"/>
    <p:sldId id="400" r:id="rId13"/>
    <p:sldId id="334" r:id="rId14"/>
    <p:sldId id="344" r:id="rId15"/>
    <p:sldId id="336" r:id="rId16"/>
    <p:sldId id="337" r:id="rId17"/>
    <p:sldId id="338" r:id="rId18"/>
    <p:sldId id="339" r:id="rId19"/>
    <p:sldId id="34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1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0" r:id="rId38"/>
    <p:sldId id="317" r:id="rId39"/>
    <p:sldId id="329" r:id="rId40"/>
    <p:sldId id="301" r:id="rId41"/>
    <p:sldId id="302" r:id="rId42"/>
    <p:sldId id="303" r:id="rId43"/>
    <p:sldId id="314" r:id="rId44"/>
    <p:sldId id="330" r:id="rId45"/>
    <p:sldId id="315" r:id="rId46"/>
    <p:sldId id="316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8" r:id="rId58"/>
    <p:sldId id="331" r:id="rId59"/>
    <p:sldId id="319" r:id="rId60"/>
    <p:sldId id="320" r:id="rId61"/>
    <p:sldId id="322" r:id="rId62"/>
    <p:sldId id="332" r:id="rId63"/>
    <p:sldId id="323" r:id="rId64"/>
    <p:sldId id="326" r:id="rId65"/>
    <p:sldId id="343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BFBE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1" autoAdjust="0"/>
    <p:restoredTop sz="86380" autoAdjust="0"/>
  </p:normalViewPr>
  <p:slideViewPr>
    <p:cSldViewPr>
      <p:cViewPr varScale="1">
        <p:scale>
          <a:sx n="73" d="100"/>
          <a:sy n="73" d="100"/>
        </p:scale>
        <p:origin x="1464" y="54"/>
      </p:cViewPr>
      <p:guideLst>
        <p:guide orient="horz" pos="2191"/>
        <p:guide pos="2880"/>
      </p:guideLst>
    </p:cSldViewPr>
  </p:slideViewPr>
  <p:outlineViewPr>
    <p:cViewPr>
      <p:scale>
        <a:sx n="33" d="100"/>
        <a:sy n="33" d="100"/>
      </p:scale>
      <p:origin x="0" y="44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0F70-5B31-4865-80F6-DF7715753CB7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0B1D-41CA-4D83-81B0-F1E93534A5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5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5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4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9144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620713"/>
            <a:ext cx="8207375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1843088"/>
            <a:ext cx="8212138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735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745"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3" y="147085"/>
            <a:ext cx="8810847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54610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177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990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990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990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990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2EB2092-EC88-496B-8DD2-C984530C3066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23C6545-A264-4E47-81C2-76E8475FC2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www.varenyainteriors.com Whatsapp +91952874024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9154795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465195" y="2764790"/>
            <a:ext cx="3424555" cy="310769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charset="0"/>
                <a:ea typeface="Microsoft YaHei Light" panose="020B0502040204020203" charset="-122"/>
                <a:cs typeface="Segoe Script" panose="030B0504020000000003" charset="0"/>
              </a:rPr>
              <a:t>Adorn your inner world          with</a:t>
            </a:r>
          </a:p>
          <a:p>
            <a:pPr algn="ctr"/>
            <a:r>
              <a:rPr lang="en-US" sz="4400" b="1" i="1" dirty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charset="0"/>
                <a:cs typeface="MV Boli" panose="02000500030200090000" charset="0"/>
              </a:rPr>
              <a:t>VARENYA INTERIOR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04315" y="6233795"/>
            <a:ext cx="6862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charset="0"/>
                <a:cs typeface="Segoe Script" panose="030B0504020000000003" charset="0"/>
              </a:rPr>
              <a:t>Interior that reflects your style</a:t>
            </a:r>
          </a:p>
        </p:txBody>
      </p:sp>
      <p:pic>
        <p:nvPicPr>
          <p:cNvPr id="8" name="Picture 7" descr="C:\Users\DELL\Desktop\Photos\Verenya-Logo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228600"/>
            <a:ext cx="2362200" cy="1497169"/>
          </a:xfrm>
          <a:prstGeom prst="rect">
            <a:avLst/>
          </a:prstGeom>
          <a:noFill/>
        </p:spPr>
      </p:pic>
    </p:spTree>
  </p:cSld>
  <p:clrMapOvr>
    <a:masterClrMapping/>
  </p:clrMapOvr>
  <p:transition advTm="526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FB_IMG_15835982104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Bedroom Design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FB_IMG_1583598213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Bedroom Design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FB_IMG_15835982217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Kid’s Room Design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FB_IMG_15839191888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Bathroom Design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1`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DELL\Desktop\Photos\Facebook\FB_IMG_15540956406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Laminate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kitchen desgine\ED_1805_Single-Platform-Kitchen-IV_ReSi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"/>
            <a:ext cx="9144000" cy="686689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494383"/>
            <a:ext cx="9144000" cy="368300"/>
          </a:xfrm>
          <a:prstGeom prst="rect">
            <a:avLst/>
          </a:prstGeom>
          <a:solidFill>
            <a:srgbClr val="E8BFBE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Mobile/WhatsApp:+919582874024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Acrylic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270" name="AutoShape 6" descr="Modular Kitchen Designs With Prices | HomeLane"/>
          <p:cNvSpPr>
            <a:spLocks noGrp="1" noChangeAspect="1" noChangeArrowheads="1"/>
          </p:cNvSpPr>
          <p:nvPr>
            <p:ph type="pic" idx="1"/>
          </p:nvPr>
        </p:nvSpPr>
        <p:spPr bwMode="auto">
          <a:prstGeom prst="rect">
            <a:avLst/>
          </a:prstGeom>
          <a:noFill/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71" name="Picture 7" descr="C:\Users\DELL\Desktop\kitchen desgine\14_main-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PU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Membrane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7" name="Picture 1" descr="C:\Users\DELL\Desktop\kitchen desgine\kitchen-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Lacquered Glass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3" name="Picture 1" descr="C:\Users\DELL\Desktop\kitchen desgine\ph163819-priority-15809348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PU Kitchen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170" y="1461770"/>
            <a:ext cx="8305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</a:rPr>
              <a:t>Our Policy                                   4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</a:rPr>
              <a:t>Dealer Details                            5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</a:rPr>
              <a:t>Interior Design                         6-30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</a:rPr>
              <a:t>Membrane                              31-35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Lacquered Glass                     36-49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Acrylic                                      50-53</a:t>
            </a:r>
          </a:p>
          <a:p>
            <a:pPr>
              <a:buBlip>
                <a:blip r:embed="rId2"/>
              </a:buBlip>
            </a:pP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PU Shutter                               54-57</a:t>
            </a:r>
          </a:p>
          <a:p>
            <a:endParaRPr lang="en-US" sz="4400" dirty="0" smtClean="0"/>
          </a:p>
          <a:p>
            <a:pPr>
              <a:buBlip>
                <a:blip r:embed="rId2"/>
              </a:buBlip>
            </a:pPr>
            <a:endParaRPr lang="en-US" sz="4400" dirty="0"/>
          </a:p>
        </p:txBody>
      </p:sp>
      <p:sp>
        <p:nvSpPr>
          <p:cNvPr id="3" name="Text Box 2"/>
          <p:cNvSpPr txBox="1"/>
          <p:nvPr/>
        </p:nvSpPr>
        <p:spPr>
          <a:xfrm>
            <a:off x="381635" y="228600"/>
            <a:ext cx="8381365" cy="768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</a:rPr>
              <a:t>Contents            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  <a:sym typeface="+mn-ea"/>
              </a:rPr>
              <a:t>Page No.</a:t>
            </a: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</a:rPr>
              <a:t> </a:t>
            </a: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</a:rPr>
              <a:t>                                                               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nterior Design — Modern Light Wood Kitchen Makeover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Acrylic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Wooden L Rubberwood Modern Kitchen Cabinets, Rs 1950 /sft | ID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Hardwood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hina Stainless Steel Kitchen Cabinet European Design - Chin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PU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82" name="AutoShape 10" descr="20 Cool Modern Wooden Kitchen Designs"/>
          <p:cNvSpPr>
            <a:spLocks noGrp="1" noChangeAspect="1" noChangeArrowheads="1"/>
          </p:cNvSpPr>
          <p:nvPr>
            <p:ph type="pic" idx="1"/>
          </p:nvPr>
        </p:nvSpPr>
        <p:spPr bwMode="auto">
          <a:prstGeom prst="rect">
            <a:avLst/>
          </a:prstGeom>
          <a:noFill/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78" name="AutoShape 6" descr="20 Cool Modern Wooden Kitchen Desig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3080" name="AutoShape 8" descr="20 Cool Modern Wooden Kitchen Desig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3084" name="AutoShape 12" descr="20 Cool Modern Wooden Kitchen Desig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3086" name="AutoShape 14" descr="55+ Inspiring Modern Kitchens - Contemporary Kitchen Ideas 20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pic>
        <p:nvPicPr>
          <p:cNvPr id="3090" name="Picture 18" descr="C:\Users\DELL\Desktop\kitchen desgine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Acrylic Kitchen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DELL\Desktop\Photos\Facebook\FB_IMG_15540956441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Acrylic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 descr="C:\Users\DELL\Desktop\kitchen desgine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53660" y="0"/>
            <a:ext cx="39204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Membrane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 descr="C:\Users\DELL\Desktop\kitchen desgine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Laminate LCD Unit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Photos\Facebook\FB_IMG_1550939912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Laminate LCD Unit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Photos\Facebook\FB_IMG_15888671938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6852" r="16852"/>
          <a:stretch>
            <a:fillRect/>
          </a:stretch>
        </p:blipFill>
        <p:spPr bwMode="auto">
          <a:xfrm>
            <a:off x="0" y="0"/>
            <a:ext cx="9144000" cy="65531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4825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Wardrobe Design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Photos\Facebook\FB_IMG_15888671961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6852" r="16852"/>
          <a:stretch>
            <a:fillRect/>
          </a:stretch>
        </p:blipFill>
        <p:spPr bwMode="auto">
          <a:xfrm>
            <a:off x="0" y="0"/>
            <a:ext cx="9144000" cy="65531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Wardrobe Design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kitchen desgine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Footer Placeholder 3"/>
          <p:cNvSpPr txBox="1"/>
          <p:nvPr/>
        </p:nvSpPr>
        <p:spPr>
          <a:xfrm>
            <a:off x="0" y="6019800"/>
            <a:ext cx="9144000" cy="6699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www.varenyainteriors.com                                                                        WhatsApp +919582874024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DELL\Desktop\Photos\Verenya-Logo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228600"/>
            <a:ext cx="30988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9144635" cy="64897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181600" y="0"/>
            <a:ext cx="39624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Various Kinds of Sliding Doors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Photos\Facebook\FB_IMG_15888672007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6852" r="16852"/>
          <a:stretch>
            <a:fillRect/>
          </a:stretch>
        </p:blipFill>
        <p:spPr bwMode="auto">
          <a:xfrm>
            <a:off x="0" y="0"/>
            <a:ext cx="9144000" cy="6476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Wardrobe Design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DELL\Desktop\Photos\Messenger\received_317053252186811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86400" y="1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MEMBRANE  SHUTTER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MADE BY DESIGN CODE</a:t>
            </a:r>
          </a:p>
        </p:txBody>
      </p:sp>
      <p:sp>
        <p:nvSpPr>
          <p:cNvPr id="8" name="object 96"/>
          <p:cNvSpPr/>
          <p:nvPr/>
        </p:nvSpPr>
        <p:spPr>
          <a:xfrm>
            <a:off x="8077200" y="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552450" h="539115">
                <a:moveTo>
                  <a:pt x="0" y="0"/>
                </a:moveTo>
                <a:lnTo>
                  <a:pt x="552030" y="0"/>
                </a:lnTo>
                <a:lnTo>
                  <a:pt x="552030" y="538962"/>
                </a:lnTo>
                <a:lnTo>
                  <a:pt x="0" y="538962"/>
                </a:lnTo>
                <a:lnTo>
                  <a:pt x="0" y="0"/>
                </a:lnTo>
                <a:close/>
              </a:path>
            </a:pathLst>
          </a:custGeom>
          <a:solidFill>
            <a:srgbClr val="FCD600"/>
          </a:solidFill>
        </p:spPr>
        <p:txBody>
          <a:bodyPr wrap="square" lIns="0" tIns="0" rIns="0" bIns="0" rtlCol="0"/>
          <a:lstStyle/>
          <a:p>
            <a:r>
              <a:rPr lang="en-US" dirty="0" smtClean="0"/>
              <a:t>DESIGN CODE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90800"/>
            <a:ext cx="51054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THE DREAM INGREDIENT FOR A DESIGNER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505200" y="2727326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</a:t>
            </a:r>
            <a:r>
              <a:rPr lang="en-US" sz="4800" b="1" dirty="0" smtClean="0"/>
              <a:t>KITCHEN</a:t>
            </a:r>
            <a:r>
              <a:rPr lang="en-US" sz="800" b="1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"/>
            <a:ext cx="5486400" cy="1100138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Membrane</a:t>
            </a:r>
            <a:endParaRPr lang="en-US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066800"/>
            <a:ext cx="8686800" cy="758507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Polyvinyl Chloride foil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Water and weather resistant- ideal for kitchens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Durable and has great shelf life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Available in glossy and matte finish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Cleaning is easy with a moist cloth and mild detergent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No edge banding is required as it easily wraps around the sides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Offers a smooth finish for modular products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 smtClean="0"/>
              <a:t>Economical when compared to others</a:t>
            </a:r>
          </a:p>
          <a:p>
            <a:r>
              <a:rPr lang="en-US" sz="3000" dirty="0" smtClean="0"/>
              <a:t> 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4" name="Group 73"/>
          <p:cNvGrpSpPr/>
          <p:nvPr/>
        </p:nvGrpSpPr>
        <p:grpSpPr bwMode="auto">
          <a:xfrm>
            <a:off x="76200" y="76200"/>
            <a:ext cx="2971800" cy="2971800"/>
            <a:chOff x="10" y="10"/>
            <a:chExt cx="6422" cy="8450"/>
          </a:xfrm>
        </p:grpSpPr>
        <p:sp>
          <p:nvSpPr>
            <p:cNvPr id="75" name="Freeform 74"/>
            <p:cNvSpPr/>
            <p:nvPr/>
          </p:nvSpPr>
          <p:spPr bwMode="auto">
            <a:xfrm>
              <a:off x="10" y="10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</p:sp>
        <p:sp>
          <p:nvSpPr>
            <p:cNvPr id="76" name="Freeform 75"/>
            <p:cNvSpPr/>
            <p:nvPr/>
          </p:nvSpPr>
          <p:spPr bwMode="auto">
            <a:xfrm>
              <a:off x="10" y="10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</p:sp>
        <p:pic>
          <p:nvPicPr>
            <p:cNvPr id="77" name="Picture 7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7" y="945"/>
              <a:ext cx="4693" cy="6682"/>
            </a:xfrm>
            <a:prstGeom prst="rect">
              <a:avLst/>
            </a:prstGeom>
            <a:noFill/>
          </p:spPr>
        </p:pic>
        <p:pic>
          <p:nvPicPr>
            <p:cNvPr id="78" name="Picture 7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6" y="177"/>
              <a:ext cx="6072" cy="8119"/>
            </a:xfrm>
            <a:prstGeom prst="rect">
              <a:avLst/>
            </a:prstGeom>
            <a:noFill/>
          </p:spPr>
        </p:pic>
        <p:sp>
          <p:nvSpPr>
            <p:cNvPr id="81" name="Freeform 80"/>
            <p:cNvSpPr/>
            <p:nvPr/>
          </p:nvSpPr>
          <p:spPr bwMode="auto">
            <a:xfrm>
              <a:off x="2769" y="7935"/>
              <a:ext cx="906" cy="137"/>
            </a:xfrm>
            <a:custGeom>
              <a:avLst/>
              <a:gdLst/>
              <a:ahLst/>
              <a:cxnLst>
                <a:cxn ang="0">
                  <a:pos x="484" y="68"/>
                </a:cxn>
                <a:cxn ang="0">
                  <a:pos x="484" y="91"/>
                </a:cxn>
                <a:cxn ang="0">
                  <a:pos x="534" y="91"/>
                </a:cxn>
                <a:cxn ang="0">
                  <a:pos x="534" y="68"/>
                </a:cxn>
                <a:cxn ang="0">
                  <a:pos x="484" y="68"/>
                </a:cxn>
              </a:cxnLst>
              <a:rect l="0" t="0" r="r" b="b"/>
              <a:pathLst>
                <a:path w="906" h="137">
                  <a:moveTo>
                    <a:pt x="484" y="68"/>
                  </a:moveTo>
                  <a:lnTo>
                    <a:pt x="484" y="91"/>
                  </a:lnTo>
                  <a:lnTo>
                    <a:pt x="534" y="91"/>
                  </a:lnTo>
                  <a:lnTo>
                    <a:pt x="534" y="68"/>
                  </a:lnTo>
                  <a:lnTo>
                    <a:pt x="484" y="68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</p:sp>
        <p:sp>
          <p:nvSpPr>
            <p:cNvPr id="82" name="Freeform 81"/>
            <p:cNvSpPr/>
            <p:nvPr/>
          </p:nvSpPr>
          <p:spPr bwMode="auto">
            <a:xfrm>
              <a:off x="2769" y="7935"/>
              <a:ext cx="906" cy="137"/>
            </a:xfrm>
            <a:custGeom>
              <a:avLst/>
              <a:gdLst/>
              <a:ahLst/>
              <a:cxnLst>
                <a:cxn ang="0">
                  <a:pos x="630" y="109"/>
                </a:cxn>
                <a:cxn ang="0">
                  <a:pos x="626" y="102"/>
                </a:cxn>
                <a:cxn ang="0">
                  <a:pos x="628" y="136"/>
                </a:cxn>
                <a:cxn ang="0">
                  <a:pos x="635" y="137"/>
                </a:cxn>
                <a:cxn ang="0">
                  <a:pos x="635" y="112"/>
                </a:cxn>
                <a:cxn ang="0">
                  <a:pos x="630" y="109"/>
                </a:cxn>
              </a:cxnLst>
              <a:rect l="0" t="0" r="r" b="b"/>
              <a:pathLst>
                <a:path w="906" h="137">
                  <a:moveTo>
                    <a:pt x="630" y="109"/>
                  </a:moveTo>
                  <a:lnTo>
                    <a:pt x="626" y="102"/>
                  </a:lnTo>
                  <a:lnTo>
                    <a:pt x="628" y="136"/>
                  </a:lnTo>
                  <a:lnTo>
                    <a:pt x="635" y="137"/>
                  </a:lnTo>
                  <a:lnTo>
                    <a:pt x="635" y="112"/>
                  </a:lnTo>
                  <a:lnTo>
                    <a:pt x="630" y="10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</p:sp>
        <p:sp>
          <p:nvSpPr>
            <p:cNvPr id="83" name="Freeform 82"/>
            <p:cNvSpPr/>
            <p:nvPr/>
          </p:nvSpPr>
          <p:spPr bwMode="auto">
            <a:xfrm>
              <a:off x="2769" y="7935"/>
              <a:ext cx="906" cy="137"/>
            </a:xfrm>
            <a:custGeom>
              <a:avLst/>
              <a:gdLst/>
              <a:ahLst/>
              <a:cxnLst>
                <a:cxn ang="0">
                  <a:pos x="740" y="109"/>
                </a:cxn>
                <a:cxn ang="0">
                  <a:pos x="736" y="102"/>
                </a:cxn>
                <a:cxn ang="0">
                  <a:pos x="738" y="136"/>
                </a:cxn>
                <a:cxn ang="0">
                  <a:pos x="745" y="137"/>
                </a:cxn>
                <a:cxn ang="0">
                  <a:pos x="745" y="112"/>
                </a:cxn>
                <a:cxn ang="0">
                  <a:pos x="740" y="109"/>
                </a:cxn>
              </a:cxnLst>
              <a:rect l="0" t="0" r="r" b="b"/>
              <a:pathLst>
                <a:path w="906" h="137">
                  <a:moveTo>
                    <a:pt x="740" y="109"/>
                  </a:moveTo>
                  <a:lnTo>
                    <a:pt x="736" y="102"/>
                  </a:lnTo>
                  <a:lnTo>
                    <a:pt x="738" y="136"/>
                  </a:lnTo>
                  <a:lnTo>
                    <a:pt x="745" y="137"/>
                  </a:lnTo>
                  <a:lnTo>
                    <a:pt x="745" y="112"/>
                  </a:lnTo>
                  <a:lnTo>
                    <a:pt x="740" y="10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758825" y="2716530"/>
          <a:ext cx="1447800" cy="285750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Calibri" panose="020F0502020204030204"/>
                        </a:rPr>
                        <a:t>VI-001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3" name="Group 102"/>
          <p:cNvGrpSpPr/>
          <p:nvPr/>
        </p:nvGrpSpPr>
        <p:grpSpPr bwMode="auto">
          <a:xfrm>
            <a:off x="3200400" y="76200"/>
            <a:ext cx="2743200" cy="2971800"/>
            <a:chOff x="0" y="0"/>
            <a:chExt cx="6422" cy="8450"/>
          </a:xfrm>
        </p:grpSpPr>
        <p:sp>
          <p:nvSpPr>
            <p:cNvPr id="104" name="Freeform 103"/>
            <p:cNvSpPr/>
            <p:nvPr/>
          </p:nvSpPr>
          <p:spPr bwMode="auto">
            <a:xfrm>
              <a:off x="0" y="0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</p:sp>
        <p:sp>
          <p:nvSpPr>
            <p:cNvPr id="105" name="Freeform 104"/>
            <p:cNvSpPr/>
            <p:nvPr/>
          </p:nvSpPr>
          <p:spPr bwMode="auto">
            <a:xfrm>
              <a:off x="0" y="0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</p:sp>
        <p:pic>
          <p:nvPicPr>
            <p:cNvPr id="106" name="Picture 10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70" y="935"/>
              <a:ext cx="4692" cy="6680"/>
            </a:xfrm>
            <a:prstGeom prst="rect">
              <a:avLst/>
            </a:prstGeom>
            <a:noFill/>
          </p:spPr>
        </p:pic>
        <p:pic>
          <p:nvPicPr>
            <p:cNvPr id="107" name="Picture 10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" y="165"/>
              <a:ext cx="6075" cy="8118"/>
            </a:xfrm>
            <a:prstGeom prst="rect">
              <a:avLst/>
            </a:prstGeom>
            <a:noFill/>
          </p:spPr>
        </p:pic>
        <p:sp>
          <p:nvSpPr>
            <p:cNvPr id="108" name="Freeform 107"/>
            <p:cNvSpPr/>
            <p:nvPr/>
          </p:nvSpPr>
          <p:spPr bwMode="auto">
            <a:xfrm>
              <a:off x="2760" y="7913"/>
              <a:ext cx="911" cy="137"/>
            </a:xfrm>
            <a:custGeom>
              <a:avLst/>
              <a:gdLst/>
              <a:ahLst/>
              <a:cxnLst>
                <a:cxn ang="0">
                  <a:pos x="632" y="109"/>
                </a:cxn>
                <a:cxn ang="0">
                  <a:pos x="628" y="102"/>
                </a:cxn>
                <a:cxn ang="0">
                  <a:pos x="630" y="136"/>
                </a:cxn>
                <a:cxn ang="0">
                  <a:pos x="637" y="137"/>
                </a:cxn>
                <a:cxn ang="0">
                  <a:pos x="636" y="112"/>
                </a:cxn>
                <a:cxn ang="0">
                  <a:pos x="632" y="109"/>
                </a:cxn>
              </a:cxnLst>
              <a:rect l="0" t="0" r="r" b="b"/>
              <a:pathLst>
                <a:path w="911" h="137">
                  <a:moveTo>
                    <a:pt x="632" y="109"/>
                  </a:moveTo>
                  <a:lnTo>
                    <a:pt x="628" y="102"/>
                  </a:lnTo>
                  <a:lnTo>
                    <a:pt x="630" y="136"/>
                  </a:lnTo>
                  <a:lnTo>
                    <a:pt x="637" y="137"/>
                  </a:lnTo>
                  <a:lnTo>
                    <a:pt x="636" y="112"/>
                  </a:lnTo>
                  <a:lnTo>
                    <a:pt x="632" y="109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</p:sp>
        <p:sp>
          <p:nvSpPr>
            <p:cNvPr id="109" name="Freeform 108"/>
            <p:cNvSpPr/>
            <p:nvPr/>
          </p:nvSpPr>
          <p:spPr bwMode="auto">
            <a:xfrm>
              <a:off x="2760" y="7913"/>
              <a:ext cx="911" cy="137"/>
            </a:xfrm>
            <a:custGeom>
              <a:avLst/>
              <a:gdLst/>
              <a:ahLst/>
              <a:cxnLst>
                <a:cxn ang="0">
                  <a:pos x="742" y="109"/>
                </a:cxn>
                <a:cxn ang="0">
                  <a:pos x="738" y="102"/>
                </a:cxn>
                <a:cxn ang="0">
                  <a:pos x="740" y="136"/>
                </a:cxn>
                <a:cxn ang="0">
                  <a:pos x="747" y="137"/>
                </a:cxn>
                <a:cxn ang="0">
                  <a:pos x="747" y="112"/>
                </a:cxn>
                <a:cxn ang="0">
                  <a:pos x="742" y="109"/>
                </a:cxn>
              </a:cxnLst>
              <a:rect l="0" t="0" r="r" b="b"/>
              <a:pathLst>
                <a:path w="911" h="137">
                  <a:moveTo>
                    <a:pt x="742" y="109"/>
                  </a:moveTo>
                  <a:lnTo>
                    <a:pt x="738" y="102"/>
                  </a:lnTo>
                  <a:lnTo>
                    <a:pt x="740" y="136"/>
                  </a:lnTo>
                  <a:lnTo>
                    <a:pt x="747" y="137"/>
                  </a:lnTo>
                  <a:lnTo>
                    <a:pt x="747" y="112"/>
                  </a:lnTo>
                  <a:lnTo>
                    <a:pt x="742" y="109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</p:sp>
        <p:sp>
          <p:nvSpPr>
            <p:cNvPr id="110" name="Freeform 109"/>
            <p:cNvSpPr/>
            <p:nvPr/>
          </p:nvSpPr>
          <p:spPr bwMode="auto">
            <a:xfrm>
              <a:off x="2760" y="7913"/>
              <a:ext cx="911" cy="137"/>
            </a:xfrm>
            <a:custGeom>
              <a:avLst/>
              <a:gdLst/>
              <a:ahLst/>
              <a:cxnLst>
                <a:cxn ang="0">
                  <a:pos x="485" y="68"/>
                </a:cxn>
                <a:cxn ang="0">
                  <a:pos x="485" y="91"/>
                </a:cxn>
                <a:cxn ang="0">
                  <a:pos x="535" y="91"/>
                </a:cxn>
                <a:cxn ang="0">
                  <a:pos x="535" y="68"/>
                </a:cxn>
                <a:cxn ang="0">
                  <a:pos x="485" y="68"/>
                </a:cxn>
              </a:cxnLst>
              <a:rect l="0" t="0" r="r" b="b"/>
              <a:pathLst>
                <a:path w="911" h="137">
                  <a:moveTo>
                    <a:pt x="485" y="68"/>
                  </a:moveTo>
                  <a:lnTo>
                    <a:pt x="485" y="91"/>
                  </a:lnTo>
                  <a:lnTo>
                    <a:pt x="535" y="91"/>
                  </a:lnTo>
                  <a:lnTo>
                    <a:pt x="535" y="68"/>
                  </a:lnTo>
                  <a:lnTo>
                    <a:pt x="485" y="68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</p:sp>
      </p:grpSp>
      <p:graphicFrame>
        <p:nvGraphicFramePr>
          <p:cNvPr id="111" name="Table 110"/>
          <p:cNvGraphicFramePr>
            <a:graphicFrameLocks noGrp="1"/>
          </p:cNvGraphicFramePr>
          <p:nvPr/>
        </p:nvGraphicFramePr>
        <p:xfrm>
          <a:off x="4079240" y="2501901"/>
          <a:ext cx="990600" cy="676275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VI-002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85" name="Group 61"/>
          <p:cNvGrpSpPr/>
          <p:nvPr/>
        </p:nvGrpSpPr>
        <p:grpSpPr bwMode="auto">
          <a:xfrm>
            <a:off x="6096000" y="76200"/>
            <a:ext cx="2971800" cy="2926715"/>
            <a:chOff x="207" y="273"/>
            <a:chExt cx="6422" cy="8450"/>
          </a:xfrm>
        </p:grpSpPr>
        <p:sp>
          <p:nvSpPr>
            <p:cNvPr id="1086" name="Freeform 62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87" name="Freeform 63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88" name="Picture 6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2" y="1201"/>
              <a:ext cx="4695" cy="6693"/>
            </a:xfrm>
            <a:prstGeom prst="rect">
              <a:avLst/>
            </a:prstGeom>
            <a:noFill/>
          </p:spPr>
        </p:pic>
        <p:pic>
          <p:nvPicPr>
            <p:cNvPr id="1089" name="Picture 6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" y="432"/>
              <a:ext cx="6075" cy="8126"/>
            </a:xfrm>
            <a:prstGeom prst="rect">
              <a:avLst/>
            </a:prstGeom>
            <a:noFill/>
          </p:spPr>
        </p:pic>
        <p:sp>
          <p:nvSpPr>
            <p:cNvPr id="1096" name="Freeform 72"/>
            <p:cNvSpPr/>
            <p:nvPr/>
          </p:nvSpPr>
          <p:spPr bwMode="auto">
            <a:xfrm>
              <a:off x="2974" y="8182"/>
              <a:ext cx="884" cy="133"/>
            </a:xfrm>
            <a:custGeom>
              <a:avLst/>
              <a:gdLst/>
              <a:ahLst/>
              <a:cxnLst>
                <a:cxn ang="0">
                  <a:pos x="471" y="67"/>
                </a:cxn>
                <a:cxn ang="0">
                  <a:pos x="471" y="89"/>
                </a:cxn>
                <a:cxn ang="0">
                  <a:pos x="520" y="89"/>
                </a:cxn>
                <a:cxn ang="0">
                  <a:pos x="520" y="67"/>
                </a:cxn>
                <a:cxn ang="0">
                  <a:pos x="471" y="67"/>
                </a:cxn>
              </a:cxnLst>
              <a:rect l="0" t="0" r="r" b="b"/>
              <a:pathLst>
                <a:path w="884" h="133">
                  <a:moveTo>
                    <a:pt x="471" y="67"/>
                  </a:moveTo>
                  <a:lnTo>
                    <a:pt x="471" y="89"/>
                  </a:lnTo>
                  <a:lnTo>
                    <a:pt x="520" y="89"/>
                  </a:lnTo>
                  <a:lnTo>
                    <a:pt x="520" y="67"/>
                  </a:lnTo>
                  <a:lnTo>
                    <a:pt x="471" y="6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97" name="Freeform 73"/>
            <p:cNvSpPr/>
            <p:nvPr/>
          </p:nvSpPr>
          <p:spPr bwMode="auto">
            <a:xfrm>
              <a:off x="2974" y="8182"/>
              <a:ext cx="884" cy="133"/>
            </a:xfrm>
            <a:custGeom>
              <a:avLst/>
              <a:gdLst/>
              <a:ahLst/>
              <a:cxnLst>
                <a:cxn ang="0">
                  <a:pos x="614" y="106"/>
                </a:cxn>
                <a:cxn ang="0">
                  <a:pos x="610" y="99"/>
                </a:cxn>
                <a:cxn ang="0">
                  <a:pos x="612" y="132"/>
                </a:cxn>
                <a:cxn ang="0">
                  <a:pos x="618" y="134"/>
                </a:cxn>
                <a:cxn ang="0">
                  <a:pos x="618" y="109"/>
                </a:cxn>
                <a:cxn ang="0">
                  <a:pos x="614" y="106"/>
                </a:cxn>
              </a:cxnLst>
              <a:rect l="0" t="0" r="r" b="b"/>
              <a:pathLst>
                <a:path w="884" h="133">
                  <a:moveTo>
                    <a:pt x="614" y="106"/>
                  </a:moveTo>
                  <a:lnTo>
                    <a:pt x="610" y="99"/>
                  </a:lnTo>
                  <a:lnTo>
                    <a:pt x="612" y="132"/>
                  </a:lnTo>
                  <a:lnTo>
                    <a:pt x="618" y="134"/>
                  </a:lnTo>
                  <a:lnTo>
                    <a:pt x="618" y="109"/>
                  </a:lnTo>
                  <a:lnTo>
                    <a:pt x="614" y="10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974" y="8182"/>
              <a:ext cx="884" cy="133"/>
            </a:xfrm>
            <a:custGeom>
              <a:avLst/>
              <a:gdLst/>
              <a:ahLst/>
              <a:cxnLst>
                <a:cxn ang="0">
                  <a:pos x="721" y="106"/>
                </a:cxn>
                <a:cxn ang="0">
                  <a:pos x="717" y="99"/>
                </a:cxn>
                <a:cxn ang="0">
                  <a:pos x="719" y="132"/>
                </a:cxn>
                <a:cxn ang="0">
                  <a:pos x="725" y="134"/>
                </a:cxn>
                <a:cxn ang="0">
                  <a:pos x="725" y="109"/>
                </a:cxn>
                <a:cxn ang="0">
                  <a:pos x="721" y="106"/>
                </a:cxn>
              </a:cxnLst>
              <a:rect l="0" t="0" r="r" b="b"/>
              <a:pathLst>
                <a:path w="884" h="133">
                  <a:moveTo>
                    <a:pt x="721" y="106"/>
                  </a:moveTo>
                  <a:lnTo>
                    <a:pt x="717" y="99"/>
                  </a:lnTo>
                  <a:lnTo>
                    <a:pt x="719" y="132"/>
                  </a:lnTo>
                  <a:lnTo>
                    <a:pt x="725" y="134"/>
                  </a:lnTo>
                  <a:lnTo>
                    <a:pt x="725" y="109"/>
                  </a:lnTo>
                  <a:lnTo>
                    <a:pt x="721" y="10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aphicFrame>
        <p:nvGraphicFramePr>
          <p:cNvPr id="142" name="Table 141"/>
          <p:cNvGraphicFramePr>
            <a:graphicFrameLocks noGrp="1"/>
          </p:cNvGraphicFramePr>
          <p:nvPr/>
        </p:nvGraphicFramePr>
        <p:xfrm>
          <a:off x="7239001" y="2600326"/>
          <a:ext cx="596900" cy="480060"/>
        </p:xfrm>
        <a:graphic>
          <a:graphicData uri="http://schemas.openxmlformats.org/drawingml/2006/table">
            <a:tbl>
              <a:tblPr/>
              <a:tblGrid>
                <a:gridCol w="59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VI-003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02" name="Group 78"/>
          <p:cNvGrpSpPr/>
          <p:nvPr/>
        </p:nvGrpSpPr>
        <p:grpSpPr bwMode="auto">
          <a:xfrm>
            <a:off x="76201" y="3124201"/>
            <a:ext cx="2962575" cy="3268503"/>
            <a:chOff x="207" y="273"/>
            <a:chExt cx="6422" cy="8450"/>
          </a:xfrm>
        </p:grpSpPr>
        <p:sp>
          <p:nvSpPr>
            <p:cNvPr id="1103" name="Freeform 79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04" name="Freeform 80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105" name="Picture 8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40" y="1230"/>
              <a:ext cx="4697" cy="6681"/>
            </a:xfrm>
            <a:prstGeom prst="rect">
              <a:avLst/>
            </a:prstGeom>
            <a:noFill/>
          </p:spPr>
        </p:pic>
        <p:pic>
          <p:nvPicPr>
            <p:cNvPr id="1106" name="Picture 8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433"/>
              <a:ext cx="6148" cy="8131"/>
            </a:xfrm>
            <a:prstGeom prst="rect">
              <a:avLst/>
            </a:prstGeom>
            <a:noFill/>
          </p:spPr>
        </p:pic>
        <p:sp>
          <p:nvSpPr>
            <p:cNvPr id="1110" name="Freeform 86"/>
            <p:cNvSpPr/>
            <p:nvPr/>
          </p:nvSpPr>
          <p:spPr bwMode="auto">
            <a:xfrm>
              <a:off x="2957" y="8189"/>
              <a:ext cx="932" cy="140"/>
            </a:xfrm>
            <a:custGeom>
              <a:avLst/>
              <a:gdLst/>
              <a:ahLst/>
              <a:cxnLst>
                <a:cxn ang="0">
                  <a:pos x="495" y="70"/>
                </a:cxn>
                <a:cxn ang="0">
                  <a:pos x="495" y="93"/>
                </a:cxn>
                <a:cxn ang="0">
                  <a:pos x="545" y="93"/>
                </a:cxn>
                <a:cxn ang="0">
                  <a:pos x="545" y="70"/>
                </a:cxn>
                <a:cxn ang="0">
                  <a:pos x="495" y="70"/>
                </a:cxn>
              </a:cxnLst>
              <a:rect l="0" t="0" r="r" b="b"/>
              <a:pathLst>
                <a:path w="932" h="140">
                  <a:moveTo>
                    <a:pt x="495" y="70"/>
                  </a:moveTo>
                  <a:lnTo>
                    <a:pt x="495" y="93"/>
                  </a:lnTo>
                  <a:lnTo>
                    <a:pt x="545" y="93"/>
                  </a:lnTo>
                  <a:lnTo>
                    <a:pt x="545" y="70"/>
                  </a:lnTo>
                  <a:lnTo>
                    <a:pt x="495" y="70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11" name="Freeform 87"/>
            <p:cNvSpPr/>
            <p:nvPr/>
          </p:nvSpPr>
          <p:spPr bwMode="auto">
            <a:xfrm>
              <a:off x="2957" y="8189"/>
              <a:ext cx="932" cy="140"/>
            </a:xfrm>
            <a:custGeom>
              <a:avLst/>
              <a:gdLst/>
              <a:ahLst/>
              <a:cxnLst>
                <a:cxn ang="0">
                  <a:pos x="644" y="111"/>
                </a:cxn>
                <a:cxn ang="0">
                  <a:pos x="640" y="104"/>
                </a:cxn>
                <a:cxn ang="0">
                  <a:pos x="642" y="139"/>
                </a:cxn>
                <a:cxn ang="0">
                  <a:pos x="649" y="140"/>
                </a:cxn>
                <a:cxn ang="0">
                  <a:pos x="649" y="115"/>
                </a:cxn>
                <a:cxn ang="0">
                  <a:pos x="644" y="111"/>
                </a:cxn>
              </a:cxnLst>
              <a:rect l="0" t="0" r="r" b="b"/>
              <a:pathLst>
                <a:path w="932" h="140">
                  <a:moveTo>
                    <a:pt x="644" y="111"/>
                  </a:moveTo>
                  <a:lnTo>
                    <a:pt x="640" y="104"/>
                  </a:lnTo>
                  <a:lnTo>
                    <a:pt x="642" y="139"/>
                  </a:lnTo>
                  <a:lnTo>
                    <a:pt x="649" y="140"/>
                  </a:lnTo>
                  <a:lnTo>
                    <a:pt x="649" y="115"/>
                  </a:lnTo>
                  <a:lnTo>
                    <a:pt x="644" y="111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12" name="Freeform 88"/>
            <p:cNvSpPr/>
            <p:nvPr/>
          </p:nvSpPr>
          <p:spPr bwMode="auto">
            <a:xfrm>
              <a:off x="2957" y="8189"/>
              <a:ext cx="932" cy="140"/>
            </a:xfrm>
            <a:custGeom>
              <a:avLst/>
              <a:gdLst/>
              <a:ahLst/>
              <a:cxnLst>
                <a:cxn ang="0">
                  <a:pos x="756" y="111"/>
                </a:cxn>
                <a:cxn ang="0">
                  <a:pos x="753" y="104"/>
                </a:cxn>
                <a:cxn ang="0">
                  <a:pos x="755" y="139"/>
                </a:cxn>
                <a:cxn ang="0">
                  <a:pos x="761" y="140"/>
                </a:cxn>
                <a:cxn ang="0">
                  <a:pos x="761" y="115"/>
                </a:cxn>
                <a:cxn ang="0">
                  <a:pos x="756" y="111"/>
                </a:cxn>
              </a:cxnLst>
              <a:rect l="0" t="0" r="r" b="b"/>
              <a:pathLst>
                <a:path w="932" h="140">
                  <a:moveTo>
                    <a:pt x="756" y="111"/>
                  </a:moveTo>
                  <a:lnTo>
                    <a:pt x="753" y="104"/>
                  </a:lnTo>
                  <a:lnTo>
                    <a:pt x="755" y="139"/>
                  </a:lnTo>
                  <a:lnTo>
                    <a:pt x="761" y="140"/>
                  </a:lnTo>
                  <a:lnTo>
                    <a:pt x="761" y="115"/>
                  </a:lnTo>
                  <a:lnTo>
                    <a:pt x="756" y="111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aphicFrame>
        <p:nvGraphicFramePr>
          <p:cNvPr id="160" name="Table 159"/>
          <p:cNvGraphicFramePr>
            <a:graphicFrameLocks noGrp="1"/>
          </p:cNvGraphicFramePr>
          <p:nvPr/>
        </p:nvGraphicFramePr>
        <p:xfrm>
          <a:off x="1143000" y="5916931"/>
          <a:ext cx="679451" cy="480060"/>
        </p:xfrm>
        <a:graphic>
          <a:graphicData uri="http://schemas.openxmlformats.org/drawingml/2006/table">
            <a:tbl>
              <a:tblPr/>
              <a:tblGrid>
                <a:gridCol w="679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VI-004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19" name="Group 95"/>
          <p:cNvGrpSpPr/>
          <p:nvPr/>
        </p:nvGrpSpPr>
        <p:grpSpPr bwMode="auto">
          <a:xfrm>
            <a:off x="3200400" y="3124201"/>
            <a:ext cx="2743200" cy="3268503"/>
            <a:chOff x="207" y="273"/>
            <a:chExt cx="6422" cy="8450"/>
          </a:xfrm>
        </p:grpSpPr>
        <p:sp>
          <p:nvSpPr>
            <p:cNvPr id="1120" name="Freeform 96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21" name="Freeform 97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122" name="Picture 9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2" y="1145"/>
              <a:ext cx="4714" cy="6712"/>
            </a:xfrm>
            <a:prstGeom prst="rect">
              <a:avLst/>
            </a:prstGeom>
            <a:noFill/>
          </p:spPr>
        </p:pic>
        <p:pic>
          <p:nvPicPr>
            <p:cNvPr id="1123" name="Picture 9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9" y="466"/>
              <a:ext cx="6098" cy="7926"/>
            </a:xfrm>
            <a:prstGeom prst="rect">
              <a:avLst/>
            </a:prstGeom>
            <a:noFill/>
          </p:spPr>
        </p:pic>
        <p:sp>
          <p:nvSpPr>
            <p:cNvPr id="1124" name="Freeform 100"/>
            <p:cNvSpPr/>
            <p:nvPr/>
          </p:nvSpPr>
          <p:spPr bwMode="auto">
            <a:xfrm>
              <a:off x="2946" y="8172"/>
              <a:ext cx="944" cy="142"/>
            </a:xfrm>
            <a:custGeom>
              <a:avLst/>
              <a:gdLst/>
              <a:ahLst/>
              <a:cxnLst>
                <a:cxn ang="0">
                  <a:pos x="504" y="70"/>
                </a:cxn>
                <a:cxn ang="0">
                  <a:pos x="504" y="94"/>
                </a:cxn>
                <a:cxn ang="0">
                  <a:pos x="556" y="94"/>
                </a:cxn>
                <a:cxn ang="0">
                  <a:pos x="556" y="70"/>
                </a:cxn>
                <a:cxn ang="0">
                  <a:pos x="504" y="70"/>
                </a:cxn>
              </a:cxnLst>
              <a:rect l="0" t="0" r="r" b="b"/>
              <a:pathLst>
                <a:path w="944" h="142">
                  <a:moveTo>
                    <a:pt x="504" y="70"/>
                  </a:moveTo>
                  <a:lnTo>
                    <a:pt x="504" y="94"/>
                  </a:lnTo>
                  <a:lnTo>
                    <a:pt x="556" y="94"/>
                  </a:lnTo>
                  <a:lnTo>
                    <a:pt x="556" y="70"/>
                  </a:lnTo>
                  <a:lnTo>
                    <a:pt x="504" y="7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26" name="Freeform 102"/>
            <p:cNvSpPr/>
            <p:nvPr/>
          </p:nvSpPr>
          <p:spPr bwMode="auto">
            <a:xfrm>
              <a:off x="2946" y="8172"/>
              <a:ext cx="944" cy="142"/>
            </a:xfrm>
            <a:custGeom>
              <a:avLst/>
              <a:gdLst/>
              <a:ahLst/>
              <a:cxnLst>
                <a:cxn ang="0">
                  <a:pos x="771" y="113"/>
                </a:cxn>
                <a:cxn ang="0">
                  <a:pos x="767" y="106"/>
                </a:cxn>
                <a:cxn ang="0">
                  <a:pos x="769" y="141"/>
                </a:cxn>
                <a:cxn ang="0">
                  <a:pos x="776" y="142"/>
                </a:cxn>
                <a:cxn ang="0">
                  <a:pos x="776" y="116"/>
                </a:cxn>
                <a:cxn ang="0">
                  <a:pos x="771" y="113"/>
                </a:cxn>
              </a:cxnLst>
              <a:rect l="0" t="0" r="r" b="b"/>
              <a:pathLst>
                <a:path w="944" h="142">
                  <a:moveTo>
                    <a:pt x="771" y="113"/>
                  </a:moveTo>
                  <a:lnTo>
                    <a:pt x="767" y="106"/>
                  </a:lnTo>
                  <a:lnTo>
                    <a:pt x="769" y="141"/>
                  </a:lnTo>
                  <a:lnTo>
                    <a:pt x="776" y="142"/>
                  </a:lnTo>
                  <a:lnTo>
                    <a:pt x="776" y="116"/>
                  </a:lnTo>
                  <a:lnTo>
                    <a:pt x="771" y="113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77" name="Rectangle 176"/>
          <p:cNvSpPr/>
          <p:nvPr/>
        </p:nvSpPr>
        <p:spPr>
          <a:xfrm>
            <a:off x="4191001" y="5986046"/>
            <a:ext cx="7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VI-005</a:t>
            </a:r>
          </a:p>
        </p:txBody>
      </p:sp>
      <p:grpSp>
        <p:nvGrpSpPr>
          <p:cNvPr id="1133" name="Group 109"/>
          <p:cNvGrpSpPr/>
          <p:nvPr/>
        </p:nvGrpSpPr>
        <p:grpSpPr bwMode="auto">
          <a:xfrm>
            <a:off x="6074410" y="3121025"/>
            <a:ext cx="2921635" cy="3272790"/>
            <a:chOff x="207" y="273"/>
            <a:chExt cx="6422" cy="8450"/>
          </a:xfrm>
        </p:grpSpPr>
        <p:sp>
          <p:nvSpPr>
            <p:cNvPr id="1134" name="Freeform 110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35" name="Freeform 111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136" name="Picture 1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9" y="440"/>
              <a:ext cx="6088" cy="8135"/>
            </a:xfrm>
            <a:prstGeom prst="rect">
              <a:avLst/>
            </a:prstGeom>
            <a:noFill/>
          </p:spPr>
        </p:pic>
        <p:sp>
          <p:nvSpPr>
            <p:cNvPr id="1137" name="Freeform 113"/>
            <p:cNvSpPr/>
            <p:nvPr/>
          </p:nvSpPr>
          <p:spPr bwMode="auto">
            <a:xfrm>
              <a:off x="2924" y="8180"/>
              <a:ext cx="927" cy="139"/>
            </a:xfrm>
            <a:custGeom>
              <a:avLst/>
              <a:gdLst/>
              <a:ahLst/>
              <a:cxnLst>
                <a:cxn ang="0">
                  <a:pos x="641" y="110"/>
                </a:cxn>
                <a:cxn ang="0">
                  <a:pos x="637" y="103"/>
                </a:cxn>
                <a:cxn ang="0">
                  <a:pos x="639" y="138"/>
                </a:cxn>
                <a:cxn ang="0">
                  <a:pos x="646" y="139"/>
                </a:cxn>
                <a:cxn ang="0">
                  <a:pos x="646" y="114"/>
                </a:cxn>
                <a:cxn ang="0">
                  <a:pos x="641" y="110"/>
                </a:cxn>
              </a:cxnLst>
              <a:rect l="0" t="0" r="r" b="b"/>
              <a:pathLst>
                <a:path w="927" h="139">
                  <a:moveTo>
                    <a:pt x="641" y="110"/>
                  </a:moveTo>
                  <a:lnTo>
                    <a:pt x="637" y="103"/>
                  </a:lnTo>
                  <a:lnTo>
                    <a:pt x="639" y="138"/>
                  </a:lnTo>
                  <a:lnTo>
                    <a:pt x="646" y="139"/>
                  </a:lnTo>
                  <a:lnTo>
                    <a:pt x="646" y="114"/>
                  </a:lnTo>
                  <a:lnTo>
                    <a:pt x="641" y="1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38" name="Freeform 114"/>
            <p:cNvSpPr/>
            <p:nvPr/>
          </p:nvSpPr>
          <p:spPr bwMode="auto">
            <a:xfrm>
              <a:off x="2924" y="8180"/>
              <a:ext cx="927" cy="139"/>
            </a:xfrm>
            <a:custGeom>
              <a:avLst/>
              <a:gdLst/>
              <a:ahLst/>
              <a:cxnLst>
                <a:cxn ang="0">
                  <a:pos x="753" y="110"/>
                </a:cxn>
                <a:cxn ang="0">
                  <a:pos x="749" y="103"/>
                </a:cxn>
                <a:cxn ang="0">
                  <a:pos x="751" y="138"/>
                </a:cxn>
                <a:cxn ang="0">
                  <a:pos x="758" y="139"/>
                </a:cxn>
                <a:cxn ang="0">
                  <a:pos x="758" y="114"/>
                </a:cxn>
                <a:cxn ang="0">
                  <a:pos x="753" y="110"/>
                </a:cxn>
              </a:cxnLst>
              <a:rect l="0" t="0" r="r" b="b"/>
              <a:pathLst>
                <a:path w="927" h="139">
                  <a:moveTo>
                    <a:pt x="753" y="110"/>
                  </a:moveTo>
                  <a:lnTo>
                    <a:pt x="749" y="103"/>
                  </a:lnTo>
                  <a:lnTo>
                    <a:pt x="751" y="138"/>
                  </a:lnTo>
                  <a:lnTo>
                    <a:pt x="758" y="139"/>
                  </a:lnTo>
                  <a:lnTo>
                    <a:pt x="758" y="114"/>
                  </a:lnTo>
                  <a:lnTo>
                    <a:pt x="753" y="1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40" name="Freeform 116"/>
            <p:cNvSpPr/>
            <p:nvPr/>
          </p:nvSpPr>
          <p:spPr bwMode="auto">
            <a:xfrm>
              <a:off x="2924" y="8180"/>
              <a:ext cx="927" cy="139"/>
            </a:xfrm>
            <a:custGeom>
              <a:avLst/>
              <a:gdLst/>
              <a:ahLst/>
              <a:cxnLst>
                <a:cxn ang="0">
                  <a:pos x="877" y="116"/>
                </a:cxn>
                <a:cxn ang="0">
                  <a:pos x="870" y="116"/>
                </a:cxn>
                <a:cxn ang="0">
                  <a:pos x="865" y="114"/>
                </a:cxn>
                <a:cxn ang="0">
                  <a:pos x="870" y="139"/>
                </a:cxn>
                <a:cxn ang="0">
                  <a:pos x="885" y="139"/>
                </a:cxn>
                <a:cxn ang="0">
                  <a:pos x="892" y="138"/>
                </a:cxn>
                <a:cxn ang="0">
                  <a:pos x="892" y="110"/>
                </a:cxn>
                <a:cxn ang="0">
                  <a:pos x="888" y="113"/>
                </a:cxn>
                <a:cxn ang="0">
                  <a:pos x="883" y="116"/>
                </a:cxn>
                <a:cxn ang="0">
                  <a:pos x="877" y="116"/>
                </a:cxn>
              </a:cxnLst>
              <a:rect l="0" t="0" r="r" b="b"/>
              <a:pathLst>
                <a:path w="927" h="139">
                  <a:moveTo>
                    <a:pt x="877" y="116"/>
                  </a:moveTo>
                  <a:lnTo>
                    <a:pt x="870" y="116"/>
                  </a:lnTo>
                  <a:lnTo>
                    <a:pt x="865" y="114"/>
                  </a:lnTo>
                  <a:lnTo>
                    <a:pt x="870" y="139"/>
                  </a:lnTo>
                  <a:lnTo>
                    <a:pt x="885" y="139"/>
                  </a:lnTo>
                  <a:lnTo>
                    <a:pt x="892" y="138"/>
                  </a:lnTo>
                  <a:lnTo>
                    <a:pt x="892" y="110"/>
                  </a:lnTo>
                  <a:lnTo>
                    <a:pt x="888" y="113"/>
                  </a:lnTo>
                  <a:lnTo>
                    <a:pt x="883" y="116"/>
                  </a:lnTo>
                  <a:lnTo>
                    <a:pt x="877" y="1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92" name="Rectangle 191"/>
          <p:cNvSpPr/>
          <p:nvPr/>
        </p:nvSpPr>
        <p:spPr>
          <a:xfrm>
            <a:off x="7218289" y="6019801"/>
            <a:ext cx="858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VI-006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/>
          <p:nvPr/>
        </p:nvGrpSpPr>
        <p:grpSpPr bwMode="auto">
          <a:xfrm>
            <a:off x="76200" y="44451"/>
            <a:ext cx="3124200" cy="3079750"/>
            <a:chOff x="207" y="273"/>
            <a:chExt cx="6422" cy="8450"/>
          </a:xfrm>
        </p:grpSpPr>
        <p:sp>
          <p:nvSpPr>
            <p:cNvPr id="1029" name="Freeform 5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30" name="Freeform 6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" y="430"/>
              <a:ext cx="6139" cy="8135"/>
            </a:xfrm>
            <a:prstGeom prst="rect">
              <a:avLst/>
            </a:prstGeom>
            <a:noFill/>
          </p:spPr>
        </p:pic>
        <p:sp>
          <p:nvSpPr>
            <p:cNvPr id="1035" name="Freeform 11"/>
            <p:cNvSpPr/>
            <p:nvPr/>
          </p:nvSpPr>
          <p:spPr bwMode="auto">
            <a:xfrm>
              <a:off x="2953" y="8186"/>
              <a:ext cx="930" cy="140"/>
            </a:xfrm>
            <a:custGeom>
              <a:avLst/>
              <a:gdLst/>
              <a:ahLst/>
              <a:cxnLst>
                <a:cxn ang="0">
                  <a:pos x="644" y="111"/>
                </a:cxn>
                <a:cxn ang="0">
                  <a:pos x="641" y="104"/>
                </a:cxn>
                <a:cxn ang="0">
                  <a:pos x="643" y="139"/>
                </a:cxn>
                <a:cxn ang="0">
                  <a:pos x="649" y="140"/>
                </a:cxn>
                <a:cxn ang="0">
                  <a:pos x="649" y="115"/>
                </a:cxn>
                <a:cxn ang="0">
                  <a:pos x="644" y="111"/>
                </a:cxn>
              </a:cxnLst>
              <a:rect l="0" t="0" r="r" b="b"/>
              <a:pathLst>
                <a:path w="930" h="140">
                  <a:moveTo>
                    <a:pt x="644" y="111"/>
                  </a:moveTo>
                  <a:lnTo>
                    <a:pt x="641" y="104"/>
                  </a:lnTo>
                  <a:lnTo>
                    <a:pt x="643" y="139"/>
                  </a:lnTo>
                  <a:lnTo>
                    <a:pt x="649" y="140"/>
                  </a:lnTo>
                  <a:lnTo>
                    <a:pt x="649" y="115"/>
                  </a:lnTo>
                  <a:lnTo>
                    <a:pt x="644" y="111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36" name="Freeform 12"/>
            <p:cNvSpPr/>
            <p:nvPr/>
          </p:nvSpPr>
          <p:spPr bwMode="auto">
            <a:xfrm>
              <a:off x="2953" y="8186"/>
              <a:ext cx="930" cy="140"/>
            </a:xfrm>
            <a:custGeom>
              <a:avLst/>
              <a:gdLst/>
              <a:ahLst/>
              <a:cxnLst>
                <a:cxn ang="0">
                  <a:pos x="757" y="111"/>
                </a:cxn>
                <a:cxn ang="0">
                  <a:pos x="753" y="104"/>
                </a:cxn>
                <a:cxn ang="0">
                  <a:pos x="755" y="139"/>
                </a:cxn>
                <a:cxn ang="0">
                  <a:pos x="762" y="140"/>
                </a:cxn>
                <a:cxn ang="0">
                  <a:pos x="762" y="115"/>
                </a:cxn>
                <a:cxn ang="0">
                  <a:pos x="757" y="111"/>
                </a:cxn>
              </a:cxnLst>
              <a:rect l="0" t="0" r="r" b="b"/>
              <a:pathLst>
                <a:path w="930" h="140">
                  <a:moveTo>
                    <a:pt x="757" y="111"/>
                  </a:moveTo>
                  <a:lnTo>
                    <a:pt x="753" y="104"/>
                  </a:lnTo>
                  <a:lnTo>
                    <a:pt x="755" y="139"/>
                  </a:lnTo>
                  <a:lnTo>
                    <a:pt x="762" y="140"/>
                  </a:lnTo>
                  <a:lnTo>
                    <a:pt x="762" y="115"/>
                  </a:lnTo>
                  <a:lnTo>
                    <a:pt x="757" y="111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66802" y="2743200"/>
            <a:ext cx="11429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600" b="1" dirty="0" smtClean="0"/>
              <a:t>VI-007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pSp>
        <p:nvGrpSpPr>
          <p:cNvPr id="1054" name="Group 30"/>
          <p:cNvGrpSpPr/>
          <p:nvPr/>
        </p:nvGrpSpPr>
        <p:grpSpPr bwMode="auto">
          <a:xfrm>
            <a:off x="3352800" y="83758"/>
            <a:ext cx="2743200" cy="3040443"/>
            <a:chOff x="207" y="273"/>
            <a:chExt cx="6422" cy="8450"/>
          </a:xfrm>
        </p:grpSpPr>
        <p:sp>
          <p:nvSpPr>
            <p:cNvPr id="1055" name="Freeform 31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56" name="Freeform 32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0" y="425"/>
              <a:ext cx="6073" cy="8144"/>
            </a:xfrm>
            <a:prstGeom prst="rect">
              <a:avLst/>
            </a:prstGeom>
            <a:noFill/>
          </p:spPr>
        </p:pic>
        <p:sp>
          <p:nvSpPr>
            <p:cNvPr id="1059" name="Freeform 35"/>
            <p:cNvSpPr/>
            <p:nvPr/>
          </p:nvSpPr>
          <p:spPr bwMode="auto">
            <a:xfrm>
              <a:off x="2958" y="8185"/>
              <a:ext cx="926" cy="139"/>
            </a:xfrm>
            <a:custGeom>
              <a:avLst/>
              <a:gdLst/>
              <a:ahLst/>
              <a:cxnLst>
                <a:cxn ang="0">
                  <a:pos x="492" y="70"/>
                </a:cxn>
                <a:cxn ang="0">
                  <a:pos x="492" y="93"/>
                </a:cxn>
                <a:cxn ang="0">
                  <a:pos x="543" y="93"/>
                </a:cxn>
                <a:cxn ang="0">
                  <a:pos x="543" y="70"/>
                </a:cxn>
                <a:cxn ang="0">
                  <a:pos x="492" y="70"/>
                </a:cxn>
              </a:cxnLst>
              <a:rect l="0" t="0" r="r" b="b"/>
              <a:pathLst>
                <a:path w="926" h="139">
                  <a:moveTo>
                    <a:pt x="492" y="70"/>
                  </a:moveTo>
                  <a:lnTo>
                    <a:pt x="492" y="93"/>
                  </a:lnTo>
                  <a:lnTo>
                    <a:pt x="543" y="93"/>
                  </a:lnTo>
                  <a:lnTo>
                    <a:pt x="543" y="70"/>
                  </a:lnTo>
                  <a:lnTo>
                    <a:pt x="492" y="7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60" name="Freeform 36"/>
            <p:cNvSpPr/>
            <p:nvPr/>
          </p:nvSpPr>
          <p:spPr bwMode="auto">
            <a:xfrm>
              <a:off x="2958" y="8185"/>
              <a:ext cx="926" cy="139"/>
            </a:xfrm>
            <a:custGeom>
              <a:avLst/>
              <a:gdLst/>
              <a:ahLst/>
              <a:cxnLst>
                <a:cxn ang="0">
                  <a:pos x="641" y="111"/>
                </a:cxn>
                <a:cxn ang="0">
                  <a:pos x="637" y="104"/>
                </a:cxn>
                <a:cxn ang="0">
                  <a:pos x="639" y="138"/>
                </a:cxn>
                <a:cxn ang="0">
                  <a:pos x="646" y="140"/>
                </a:cxn>
                <a:cxn ang="0">
                  <a:pos x="646" y="114"/>
                </a:cxn>
                <a:cxn ang="0">
                  <a:pos x="641" y="111"/>
                </a:cxn>
              </a:cxnLst>
              <a:rect l="0" t="0" r="r" b="b"/>
              <a:pathLst>
                <a:path w="926" h="139">
                  <a:moveTo>
                    <a:pt x="641" y="111"/>
                  </a:moveTo>
                  <a:lnTo>
                    <a:pt x="637" y="104"/>
                  </a:lnTo>
                  <a:lnTo>
                    <a:pt x="639" y="138"/>
                  </a:lnTo>
                  <a:lnTo>
                    <a:pt x="646" y="140"/>
                  </a:lnTo>
                  <a:lnTo>
                    <a:pt x="646" y="114"/>
                  </a:lnTo>
                  <a:lnTo>
                    <a:pt x="641" y="1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62" name="Freeform 38"/>
            <p:cNvSpPr/>
            <p:nvPr/>
          </p:nvSpPr>
          <p:spPr bwMode="auto">
            <a:xfrm>
              <a:off x="2958" y="8185"/>
              <a:ext cx="926" cy="139"/>
            </a:xfrm>
            <a:custGeom>
              <a:avLst/>
              <a:gdLst/>
              <a:ahLst/>
              <a:cxnLst>
                <a:cxn ang="0">
                  <a:pos x="883" y="117"/>
                </a:cxn>
                <a:cxn ang="0">
                  <a:pos x="884" y="140"/>
                </a:cxn>
                <a:cxn ang="0">
                  <a:pos x="891" y="139"/>
                </a:cxn>
                <a:cxn ang="0">
                  <a:pos x="897" y="137"/>
                </a:cxn>
                <a:cxn ang="0">
                  <a:pos x="895" y="106"/>
                </a:cxn>
                <a:cxn ang="0">
                  <a:pos x="893" y="111"/>
                </a:cxn>
                <a:cxn ang="0">
                  <a:pos x="888" y="115"/>
                </a:cxn>
                <a:cxn ang="0">
                  <a:pos x="883" y="117"/>
                </a:cxn>
              </a:cxnLst>
              <a:rect l="0" t="0" r="r" b="b"/>
              <a:pathLst>
                <a:path w="926" h="139">
                  <a:moveTo>
                    <a:pt x="883" y="117"/>
                  </a:moveTo>
                  <a:lnTo>
                    <a:pt x="884" y="140"/>
                  </a:lnTo>
                  <a:lnTo>
                    <a:pt x="891" y="139"/>
                  </a:lnTo>
                  <a:lnTo>
                    <a:pt x="897" y="137"/>
                  </a:lnTo>
                  <a:lnTo>
                    <a:pt x="895" y="106"/>
                  </a:lnTo>
                  <a:lnTo>
                    <a:pt x="893" y="111"/>
                  </a:lnTo>
                  <a:lnTo>
                    <a:pt x="888" y="115"/>
                  </a:lnTo>
                  <a:lnTo>
                    <a:pt x="883" y="11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64" name="Freeform 40"/>
            <p:cNvSpPr/>
            <p:nvPr/>
          </p:nvSpPr>
          <p:spPr bwMode="auto">
            <a:xfrm>
              <a:off x="2958" y="8185"/>
              <a:ext cx="926" cy="139"/>
            </a:xfrm>
            <a:custGeom>
              <a:avLst/>
              <a:gdLst/>
              <a:ahLst/>
              <a:cxnLst>
                <a:cxn ang="0">
                  <a:pos x="863" y="49"/>
                </a:cxn>
                <a:cxn ang="0">
                  <a:pos x="866" y="81"/>
                </a:cxn>
                <a:cxn ang="0">
                  <a:pos x="870" y="79"/>
                </a:cxn>
                <a:cxn ang="0">
                  <a:pos x="877" y="79"/>
                </a:cxn>
                <a:cxn ang="0">
                  <a:pos x="884" y="79"/>
                </a:cxn>
                <a:cxn ang="0">
                  <a:pos x="883" y="56"/>
                </a:cxn>
                <a:cxn ang="0">
                  <a:pos x="877" y="57"/>
                </a:cxn>
                <a:cxn ang="0">
                  <a:pos x="871" y="56"/>
                </a:cxn>
                <a:cxn ang="0">
                  <a:pos x="867" y="54"/>
                </a:cxn>
                <a:cxn ang="0">
                  <a:pos x="863" y="49"/>
                </a:cxn>
              </a:cxnLst>
              <a:rect l="0" t="0" r="r" b="b"/>
              <a:pathLst>
                <a:path w="926" h="139">
                  <a:moveTo>
                    <a:pt x="863" y="49"/>
                  </a:moveTo>
                  <a:lnTo>
                    <a:pt x="866" y="81"/>
                  </a:lnTo>
                  <a:lnTo>
                    <a:pt x="870" y="79"/>
                  </a:lnTo>
                  <a:lnTo>
                    <a:pt x="877" y="79"/>
                  </a:lnTo>
                  <a:lnTo>
                    <a:pt x="884" y="79"/>
                  </a:lnTo>
                  <a:lnTo>
                    <a:pt x="883" y="56"/>
                  </a:lnTo>
                  <a:lnTo>
                    <a:pt x="877" y="57"/>
                  </a:lnTo>
                  <a:lnTo>
                    <a:pt x="871" y="56"/>
                  </a:lnTo>
                  <a:lnTo>
                    <a:pt x="867" y="54"/>
                  </a:lnTo>
                  <a:lnTo>
                    <a:pt x="863" y="4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4333169" y="2785646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VI-008</a:t>
            </a:r>
          </a:p>
        </p:txBody>
      </p:sp>
      <p:grpSp>
        <p:nvGrpSpPr>
          <p:cNvPr id="1069" name="Group 45"/>
          <p:cNvGrpSpPr/>
          <p:nvPr/>
        </p:nvGrpSpPr>
        <p:grpSpPr bwMode="auto">
          <a:xfrm>
            <a:off x="6204930" y="76200"/>
            <a:ext cx="2862871" cy="3048000"/>
            <a:chOff x="207" y="273"/>
            <a:chExt cx="6422" cy="8450"/>
          </a:xfrm>
        </p:grpSpPr>
        <p:sp>
          <p:nvSpPr>
            <p:cNvPr id="1070" name="Freeform 46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71" name="Freeform 47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72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" y="427"/>
              <a:ext cx="6086" cy="8137"/>
            </a:xfrm>
            <a:prstGeom prst="rect">
              <a:avLst/>
            </a:prstGeom>
            <a:noFill/>
          </p:spPr>
        </p:pic>
        <p:sp>
          <p:nvSpPr>
            <p:cNvPr id="1074" name="Freeform 50"/>
            <p:cNvSpPr/>
            <p:nvPr/>
          </p:nvSpPr>
          <p:spPr bwMode="auto">
            <a:xfrm>
              <a:off x="2960" y="8177"/>
              <a:ext cx="916" cy="138"/>
            </a:xfrm>
            <a:custGeom>
              <a:avLst/>
              <a:gdLst/>
              <a:ahLst/>
              <a:cxnLst>
                <a:cxn ang="0">
                  <a:pos x="489" y="68"/>
                </a:cxn>
                <a:cxn ang="0">
                  <a:pos x="489" y="92"/>
                </a:cxn>
                <a:cxn ang="0">
                  <a:pos x="539" y="92"/>
                </a:cxn>
                <a:cxn ang="0">
                  <a:pos x="539" y="68"/>
                </a:cxn>
                <a:cxn ang="0">
                  <a:pos x="489" y="68"/>
                </a:cxn>
              </a:cxnLst>
              <a:rect l="0" t="0" r="r" b="b"/>
              <a:pathLst>
                <a:path w="916" h="138">
                  <a:moveTo>
                    <a:pt x="489" y="68"/>
                  </a:moveTo>
                  <a:lnTo>
                    <a:pt x="489" y="92"/>
                  </a:lnTo>
                  <a:lnTo>
                    <a:pt x="539" y="92"/>
                  </a:lnTo>
                  <a:lnTo>
                    <a:pt x="539" y="68"/>
                  </a:lnTo>
                  <a:lnTo>
                    <a:pt x="489" y="68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76" name="Freeform 52"/>
            <p:cNvSpPr/>
            <p:nvPr/>
          </p:nvSpPr>
          <p:spPr bwMode="auto">
            <a:xfrm>
              <a:off x="2960" y="8177"/>
              <a:ext cx="916" cy="138"/>
            </a:xfrm>
            <a:custGeom>
              <a:avLst/>
              <a:gdLst/>
              <a:ahLst/>
              <a:cxnLst>
                <a:cxn ang="0">
                  <a:pos x="747" y="109"/>
                </a:cxn>
                <a:cxn ang="0">
                  <a:pos x="744" y="102"/>
                </a:cxn>
                <a:cxn ang="0">
                  <a:pos x="746" y="136"/>
                </a:cxn>
                <a:cxn ang="0">
                  <a:pos x="752" y="138"/>
                </a:cxn>
                <a:cxn ang="0">
                  <a:pos x="752" y="113"/>
                </a:cxn>
                <a:cxn ang="0">
                  <a:pos x="747" y="109"/>
                </a:cxn>
              </a:cxnLst>
              <a:rect l="0" t="0" r="r" b="b"/>
              <a:pathLst>
                <a:path w="916" h="138">
                  <a:moveTo>
                    <a:pt x="747" y="109"/>
                  </a:moveTo>
                  <a:lnTo>
                    <a:pt x="744" y="102"/>
                  </a:lnTo>
                  <a:lnTo>
                    <a:pt x="746" y="136"/>
                  </a:lnTo>
                  <a:lnTo>
                    <a:pt x="752" y="138"/>
                  </a:lnTo>
                  <a:lnTo>
                    <a:pt x="752" y="113"/>
                  </a:lnTo>
                  <a:lnTo>
                    <a:pt x="747" y="10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77" name="Freeform 53"/>
            <p:cNvSpPr/>
            <p:nvPr/>
          </p:nvSpPr>
          <p:spPr bwMode="auto">
            <a:xfrm>
              <a:off x="2960" y="8177"/>
              <a:ext cx="916" cy="138"/>
            </a:xfrm>
            <a:custGeom>
              <a:avLst/>
              <a:gdLst/>
              <a:ahLst/>
              <a:cxnLst>
                <a:cxn ang="0">
                  <a:pos x="857" y="1"/>
                </a:cxn>
                <a:cxn ang="0">
                  <a:pos x="854" y="32"/>
                </a:cxn>
                <a:cxn ang="0">
                  <a:pos x="858" y="26"/>
                </a:cxn>
                <a:cxn ang="0">
                  <a:pos x="863" y="0"/>
                </a:cxn>
                <a:cxn ang="0">
                  <a:pos x="857" y="1"/>
                </a:cxn>
              </a:cxnLst>
              <a:rect l="0" t="0" r="r" b="b"/>
              <a:pathLst>
                <a:path w="916" h="138">
                  <a:moveTo>
                    <a:pt x="857" y="1"/>
                  </a:moveTo>
                  <a:lnTo>
                    <a:pt x="854" y="32"/>
                  </a:lnTo>
                  <a:lnTo>
                    <a:pt x="858" y="26"/>
                  </a:lnTo>
                  <a:lnTo>
                    <a:pt x="863" y="0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7186485" y="2785646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VI-009</a:t>
            </a:r>
          </a:p>
        </p:txBody>
      </p:sp>
      <p:grpSp>
        <p:nvGrpSpPr>
          <p:cNvPr id="1083" name="Group 59"/>
          <p:cNvGrpSpPr/>
          <p:nvPr/>
        </p:nvGrpSpPr>
        <p:grpSpPr bwMode="auto">
          <a:xfrm>
            <a:off x="76201" y="3200400"/>
            <a:ext cx="3114737" cy="3276600"/>
            <a:chOff x="207" y="273"/>
            <a:chExt cx="6422" cy="8450"/>
          </a:xfrm>
        </p:grpSpPr>
        <p:sp>
          <p:nvSpPr>
            <p:cNvPr id="1084" name="Freeform 60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85" name="Freeform 61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86" name="Picture 6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2" y="410"/>
              <a:ext cx="6070" cy="8131"/>
            </a:xfrm>
            <a:prstGeom prst="rect">
              <a:avLst/>
            </a:prstGeom>
            <a:noFill/>
          </p:spPr>
        </p:pic>
        <p:sp>
          <p:nvSpPr>
            <p:cNvPr id="1092" name="Freeform 68"/>
            <p:cNvSpPr/>
            <p:nvPr/>
          </p:nvSpPr>
          <p:spPr bwMode="auto">
            <a:xfrm>
              <a:off x="2971" y="8190"/>
              <a:ext cx="888" cy="133"/>
            </a:xfrm>
            <a:custGeom>
              <a:avLst/>
              <a:gdLst/>
              <a:ahLst/>
              <a:cxnLst>
                <a:cxn ang="0">
                  <a:pos x="614" y="106"/>
                </a:cxn>
                <a:cxn ang="0">
                  <a:pos x="610" y="99"/>
                </a:cxn>
                <a:cxn ang="0">
                  <a:pos x="612" y="132"/>
                </a:cxn>
                <a:cxn ang="0">
                  <a:pos x="619" y="133"/>
                </a:cxn>
                <a:cxn ang="0">
                  <a:pos x="618" y="109"/>
                </a:cxn>
                <a:cxn ang="0">
                  <a:pos x="614" y="106"/>
                </a:cxn>
              </a:cxnLst>
              <a:rect l="0" t="0" r="r" b="b"/>
              <a:pathLst>
                <a:path w="888" h="133">
                  <a:moveTo>
                    <a:pt x="614" y="106"/>
                  </a:moveTo>
                  <a:lnTo>
                    <a:pt x="610" y="99"/>
                  </a:lnTo>
                  <a:lnTo>
                    <a:pt x="612" y="132"/>
                  </a:lnTo>
                  <a:lnTo>
                    <a:pt x="619" y="133"/>
                  </a:lnTo>
                  <a:lnTo>
                    <a:pt x="618" y="109"/>
                  </a:lnTo>
                  <a:lnTo>
                    <a:pt x="614" y="106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94" name="Freeform 70"/>
            <p:cNvSpPr/>
            <p:nvPr/>
          </p:nvSpPr>
          <p:spPr bwMode="auto">
            <a:xfrm>
              <a:off x="2971" y="8190"/>
              <a:ext cx="888" cy="133"/>
            </a:xfrm>
            <a:custGeom>
              <a:avLst/>
              <a:gdLst/>
              <a:ahLst/>
              <a:cxnLst>
                <a:cxn ang="0">
                  <a:pos x="828" y="106"/>
                </a:cxn>
                <a:cxn ang="0">
                  <a:pos x="825" y="99"/>
                </a:cxn>
                <a:cxn ang="0">
                  <a:pos x="827" y="132"/>
                </a:cxn>
                <a:cxn ang="0">
                  <a:pos x="833" y="133"/>
                </a:cxn>
                <a:cxn ang="0">
                  <a:pos x="833" y="109"/>
                </a:cxn>
                <a:cxn ang="0">
                  <a:pos x="828" y="106"/>
                </a:cxn>
              </a:cxnLst>
              <a:rect l="0" t="0" r="r" b="b"/>
              <a:pathLst>
                <a:path w="888" h="133">
                  <a:moveTo>
                    <a:pt x="828" y="106"/>
                  </a:moveTo>
                  <a:lnTo>
                    <a:pt x="825" y="99"/>
                  </a:lnTo>
                  <a:lnTo>
                    <a:pt x="827" y="132"/>
                  </a:lnTo>
                  <a:lnTo>
                    <a:pt x="833" y="133"/>
                  </a:lnTo>
                  <a:lnTo>
                    <a:pt x="833" y="109"/>
                  </a:lnTo>
                  <a:lnTo>
                    <a:pt x="828" y="106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066800" y="6019800"/>
            <a:ext cx="83820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 smtClean="0"/>
              <a:t>VI-010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1096" name="Group 72"/>
          <p:cNvGrpSpPr/>
          <p:nvPr/>
        </p:nvGrpSpPr>
        <p:grpSpPr bwMode="auto">
          <a:xfrm>
            <a:off x="3361554" y="3200400"/>
            <a:ext cx="2810647" cy="3276600"/>
            <a:chOff x="207" y="273"/>
            <a:chExt cx="6422" cy="8450"/>
          </a:xfrm>
        </p:grpSpPr>
        <p:sp>
          <p:nvSpPr>
            <p:cNvPr id="1097" name="Freeform 73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98" name="Freeform 74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099" name="Picture 7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5" y="470"/>
              <a:ext cx="6048" cy="8082"/>
            </a:xfrm>
            <a:prstGeom prst="rect">
              <a:avLst/>
            </a:prstGeom>
            <a:noFill/>
          </p:spPr>
        </p:pic>
      </p:grpSp>
      <p:sp>
        <p:nvSpPr>
          <p:cNvPr id="92" name="Rectangle 91"/>
          <p:cNvSpPr/>
          <p:nvPr/>
        </p:nvSpPr>
        <p:spPr>
          <a:xfrm>
            <a:off x="4250497" y="6019801"/>
            <a:ext cx="8549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 smtClean="0">
                <a:solidFill>
                  <a:schemeClr val="bg1"/>
                </a:solidFill>
              </a:rPr>
              <a:t>VI-011</a:t>
            </a:r>
          </a:p>
        </p:txBody>
      </p:sp>
      <p:grpSp>
        <p:nvGrpSpPr>
          <p:cNvPr id="1108" name="Group 84"/>
          <p:cNvGrpSpPr/>
          <p:nvPr/>
        </p:nvGrpSpPr>
        <p:grpSpPr bwMode="auto">
          <a:xfrm>
            <a:off x="6257626" y="3200400"/>
            <a:ext cx="2810175" cy="3276600"/>
            <a:chOff x="207" y="273"/>
            <a:chExt cx="6422" cy="8450"/>
          </a:xfrm>
        </p:grpSpPr>
        <p:sp>
          <p:nvSpPr>
            <p:cNvPr id="1109" name="Freeform 85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10" name="Freeform 86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1111" name="Picture 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0" y="470"/>
              <a:ext cx="6077" cy="8120"/>
            </a:xfrm>
            <a:prstGeom prst="rect">
              <a:avLst/>
            </a:prstGeom>
            <a:noFill/>
          </p:spPr>
        </p:pic>
        <p:sp>
          <p:nvSpPr>
            <p:cNvPr id="1114" name="Freeform 90"/>
            <p:cNvSpPr/>
            <p:nvPr/>
          </p:nvSpPr>
          <p:spPr bwMode="auto">
            <a:xfrm>
              <a:off x="2971" y="8172"/>
              <a:ext cx="900" cy="136"/>
            </a:xfrm>
            <a:custGeom>
              <a:avLst/>
              <a:gdLst/>
              <a:ahLst/>
              <a:cxnLst>
                <a:cxn ang="0">
                  <a:pos x="479" y="67"/>
                </a:cxn>
                <a:cxn ang="0">
                  <a:pos x="479" y="90"/>
                </a:cxn>
                <a:cxn ang="0">
                  <a:pos x="528" y="90"/>
                </a:cxn>
                <a:cxn ang="0">
                  <a:pos x="528" y="67"/>
                </a:cxn>
                <a:cxn ang="0">
                  <a:pos x="479" y="67"/>
                </a:cxn>
              </a:cxnLst>
              <a:rect l="0" t="0" r="r" b="b"/>
              <a:pathLst>
                <a:path w="900" h="136">
                  <a:moveTo>
                    <a:pt x="479" y="67"/>
                  </a:moveTo>
                  <a:lnTo>
                    <a:pt x="479" y="90"/>
                  </a:lnTo>
                  <a:lnTo>
                    <a:pt x="528" y="90"/>
                  </a:lnTo>
                  <a:lnTo>
                    <a:pt x="528" y="67"/>
                  </a:lnTo>
                  <a:lnTo>
                    <a:pt x="479" y="6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7010401" y="6096001"/>
            <a:ext cx="10073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 smtClean="0">
                <a:solidFill>
                  <a:schemeClr val="bg1"/>
                </a:solidFill>
              </a:rPr>
              <a:t>VI-012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 bwMode="auto">
          <a:xfrm>
            <a:off x="76201" y="76200"/>
            <a:ext cx="2761587" cy="3048000"/>
            <a:chOff x="207" y="273"/>
            <a:chExt cx="6422" cy="8450"/>
          </a:xfrm>
        </p:grpSpPr>
        <p:sp>
          <p:nvSpPr>
            <p:cNvPr id="6" name="Freeform 3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7" name="Freeform 4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2" y="427"/>
              <a:ext cx="6089" cy="8144"/>
            </a:xfrm>
            <a:prstGeom prst="rect">
              <a:avLst/>
            </a:prstGeom>
            <a:noFill/>
          </p:spPr>
        </p:pic>
        <p:sp>
          <p:nvSpPr>
            <p:cNvPr id="9" name="Freeform 11"/>
            <p:cNvSpPr/>
            <p:nvPr/>
          </p:nvSpPr>
          <p:spPr bwMode="auto">
            <a:xfrm>
              <a:off x="2956" y="8183"/>
              <a:ext cx="902" cy="136"/>
            </a:xfrm>
            <a:custGeom>
              <a:avLst/>
              <a:gdLst/>
              <a:ahLst/>
              <a:cxnLst>
                <a:cxn ang="0">
                  <a:pos x="481" y="68"/>
                </a:cxn>
                <a:cxn ang="0">
                  <a:pos x="481" y="90"/>
                </a:cxn>
                <a:cxn ang="0">
                  <a:pos x="530" y="90"/>
                </a:cxn>
                <a:cxn ang="0">
                  <a:pos x="530" y="68"/>
                </a:cxn>
                <a:cxn ang="0">
                  <a:pos x="481" y="68"/>
                </a:cxn>
              </a:cxnLst>
              <a:rect l="0" t="0" r="r" b="b"/>
              <a:pathLst>
                <a:path w="902" h="136">
                  <a:moveTo>
                    <a:pt x="481" y="68"/>
                  </a:moveTo>
                  <a:lnTo>
                    <a:pt x="481" y="90"/>
                  </a:lnTo>
                  <a:lnTo>
                    <a:pt x="530" y="90"/>
                  </a:lnTo>
                  <a:lnTo>
                    <a:pt x="530" y="68"/>
                  </a:lnTo>
                  <a:lnTo>
                    <a:pt x="481" y="68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6569" y="2743200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VI-013</a:t>
            </a:r>
          </a:p>
        </p:txBody>
      </p:sp>
      <p:grpSp>
        <p:nvGrpSpPr>
          <p:cNvPr id="3087" name="Group 15"/>
          <p:cNvGrpSpPr/>
          <p:nvPr/>
        </p:nvGrpSpPr>
        <p:grpSpPr bwMode="auto">
          <a:xfrm>
            <a:off x="2971801" y="76200"/>
            <a:ext cx="3042795" cy="3048000"/>
            <a:chOff x="207" y="273"/>
            <a:chExt cx="6422" cy="8450"/>
          </a:xfrm>
        </p:grpSpPr>
        <p:sp>
          <p:nvSpPr>
            <p:cNvPr id="3088" name="Freeform 16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089" name="Freeform 17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3090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" y="432"/>
              <a:ext cx="6071" cy="8130"/>
            </a:xfrm>
            <a:prstGeom prst="rect">
              <a:avLst/>
            </a:prstGeom>
            <a:noFill/>
          </p:spPr>
        </p:pic>
      </p:grpSp>
      <p:sp>
        <p:nvSpPr>
          <p:cNvPr id="36" name="Rectangle 35"/>
          <p:cNvSpPr/>
          <p:nvPr/>
        </p:nvSpPr>
        <p:spPr>
          <a:xfrm>
            <a:off x="4038601" y="2785647"/>
            <a:ext cx="800403" cy="3371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sz="1600" b="1" dirty="0"/>
              <a:t>VI-015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pSp>
        <p:nvGrpSpPr>
          <p:cNvPr id="3099" name="Group 27"/>
          <p:cNvGrpSpPr/>
          <p:nvPr/>
        </p:nvGrpSpPr>
        <p:grpSpPr bwMode="auto">
          <a:xfrm>
            <a:off x="6096000" y="76200"/>
            <a:ext cx="2886611" cy="3048000"/>
            <a:chOff x="207" y="273"/>
            <a:chExt cx="6422" cy="8450"/>
          </a:xfrm>
        </p:grpSpPr>
        <p:sp>
          <p:nvSpPr>
            <p:cNvPr id="3100" name="Freeform 28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01" name="Freeform 29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3102" name="Picture 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0" y="435"/>
              <a:ext cx="6077" cy="8124"/>
            </a:xfrm>
            <a:prstGeom prst="rect">
              <a:avLst/>
            </a:prstGeom>
            <a:noFill/>
          </p:spPr>
        </p:pic>
        <p:sp>
          <p:nvSpPr>
            <p:cNvPr id="3105" name="Freeform 33"/>
            <p:cNvSpPr/>
            <p:nvPr/>
          </p:nvSpPr>
          <p:spPr bwMode="auto">
            <a:xfrm>
              <a:off x="2956" y="8182"/>
              <a:ext cx="933" cy="140"/>
            </a:xfrm>
            <a:custGeom>
              <a:avLst/>
              <a:gdLst/>
              <a:ahLst/>
              <a:cxnLst>
                <a:cxn ang="0">
                  <a:pos x="496" y="69"/>
                </a:cxn>
                <a:cxn ang="0">
                  <a:pos x="496" y="93"/>
                </a:cxn>
                <a:cxn ang="0">
                  <a:pos x="547" y="93"/>
                </a:cxn>
                <a:cxn ang="0">
                  <a:pos x="547" y="69"/>
                </a:cxn>
                <a:cxn ang="0">
                  <a:pos x="496" y="69"/>
                </a:cxn>
              </a:cxnLst>
              <a:rect l="0" t="0" r="r" b="b"/>
              <a:pathLst>
                <a:path w="933" h="140">
                  <a:moveTo>
                    <a:pt x="496" y="69"/>
                  </a:moveTo>
                  <a:lnTo>
                    <a:pt x="496" y="93"/>
                  </a:lnTo>
                  <a:lnTo>
                    <a:pt x="547" y="93"/>
                  </a:lnTo>
                  <a:lnTo>
                    <a:pt x="547" y="69"/>
                  </a:lnTo>
                  <a:lnTo>
                    <a:pt x="496" y="69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06" name="Freeform 34"/>
            <p:cNvSpPr/>
            <p:nvPr/>
          </p:nvSpPr>
          <p:spPr bwMode="auto">
            <a:xfrm>
              <a:off x="2956" y="8182"/>
              <a:ext cx="933" cy="140"/>
            </a:xfrm>
            <a:custGeom>
              <a:avLst/>
              <a:gdLst/>
              <a:ahLst/>
              <a:cxnLst>
                <a:cxn ang="0">
                  <a:pos x="646" y="111"/>
                </a:cxn>
                <a:cxn ang="0">
                  <a:pos x="642" y="104"/>
                </a:cxn>
                <a:cxn ang="0">
                  <a:pos x="644" y="139"/>
                </a:cxn>
                <a:cxn ang="0">
                  <a:pos x="651" y="140"/>
                </a:cxn>
                <a:cxn ang="0">
                  <a:pos x="650" y="115"/>
                </a:cxn>
                <a:cxn ang="0">
                  <a:pos x="646" y="111"/>
                </a:cxn>
              </a:cxnLst>
              <a:rect l="0" t="0" r="r" b="b"/>
              <a:pathLst>
                <a:path w="933" h="140">
                  <a:moveTo>
                    <a:pt x="646" y="111"/>
                  </a:moveTo>
                  <a:lnTo>
                    <a:pt x="642" y="104"/>
                  </a:lnTo>
                  <a:lnTo>
                    <a:pt x="644" y="139"/>
                  </a:lnTo>
                  <a:lnTo>
                    <a:pt x="651" y="140"/>
                  </a:lnTo>
                  <a:lnTo>
                    <a:pt x="650" y="115"/>
                  </a:lnTo>
                  <a:lnTo>
                    <a:pt x="646" y="1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09" name="Freeform 37"/>
            <p:cNvSpPr/>
            <p:nvPr/>
          </p:nvSpPr>
          <p:spPr bwMode="auto">
            <a:xfrm>
              <a:off x="2956" y="8182"/>
              <a:ext cx="933" cy="140"/>
            </a:xfrm>
            <a:custGeom>
              <a:avLst/>
              <a:gdLst/>
              <a:ahLst/>
              <a:cxnLst>
                <a:cxn ang="0">
                  <a:pos x="883" y="117"/>
                </a:cxn>
                <a:cxn ang="0">
                  <a:pos x="877" y="116"/>
                </a:cxn>
                <a:cxn ang="0">
                  <a:pos x="871" y="114"/>
                </a:cxn>
                <a:cxn ang="0">
                  <a:pos x="876" y="140"/>
                </a:cxn>
                <a:cxn ang="0">
                  <a:pos x="891" y="140"/>
                </a:cxn>
                <a:cxn ang="0">
                  <a:pos x="898" y="139"/>
                </a:cxn>
                <a:cxn ang="0">
                  <a:pos x="898" y="110"/>
                </a:cxn>
                <a:cxn ang="0">
                  <a:pos x="894" y="114"/>
                </a:cxn>
                <a:cxn ang="0">
                  <a:pos x="889" y="116"/>
                </a:cxn>
                <a:cxn ang="0">
                  <a:pos x="883" y="117"/>
                </a:cxn>
              </a:cxnLst>
              <a:rect l="0" t="0" r="r" b="b"/>
              <a:pathLst>
                <a:path w="933" h="140">
                  <a:moveTo>
                    <a:pt x="883" y="117"/>
                  </a:moveTo>
                  <a:lnTo>
                    <a:pt x="877" y="116"/>
                  </a:lnTo>
                  <a:lnTo>
                    <a:pt x="871" y="114"/>
                  </a:lnTo>
                  <a:lnTo>
                    <a:pt x="876" y="140"/>
                  </a:lnTo>
                  <a:lnTo>
                    <a:pt x="891" y="140"/>
                  </a:lnTo>
                  <a:lnTo>
                    <a:pt x="898" y="139"/>
                  </a:lnTo>
                  <a:lnTo>
                    <a:pt x="898" y="110"/>
                  </a:lnTo>
                  <a:lnTo>
                    <a:pt x="894" y="114"/>
                  </a:lnTo>
                  <a:lnTo>
                    <a:pt x="889" y="116"/>
                  </a:lnTo>
                  <a:lnTo>
                    <a:pt x="883" y="11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7076369" y="2743200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VI-016</a:t>
            </a:r>
          </a:p>
        </p:txBody>
      </p:sp>
      <p:grpSp>
        <p:nvGrpSpPr>
          <p:cNvPr id="3112" name="Group 40"/>
          <p:cNvGrpSpPr/>
          <p:nvPr/>
        </p:nvGrpSpPr>
        <p:grpSpPr bwMode="auto">
          <a:xfrm>
            <a:off x="76201" y="3200400"/>
            <a:ext cx="2734684" cy="3200400"/>
            <a:chOff x="207" y="273"/>
            <a:chExt cx="6422" cy="8450"/>
          </a:xfrm>
        </p:grpSpPr>
        <p:sp>
          <p:nvSpPr>
            <p:cNvPr id="3113" name="Freeform 41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14" name="Freeform 42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3115" name="Picture 4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" y="394"/>
              <a:ext cx="6086" cy="8140"/>
            </a:xfrm>
            <a:prstGeom prst="rect">
              <a:avLst/>
            </a:prstGeom>
            <a:noFill/>
          </p:spPr>
        </p:pic>
        <p:sp>
          <p:nvSpPr>
            <p:cNvPr id="3122" name="Freeform 50"/>
            <p:cNvSpPr/>
            <p:nvPr/>
          </p:nvSpPr>
          <p:spPr bwMode="auto">
            <a:xfrm>
              <a:off x="2959" y="8208"/>
              <a:ext cx="888" cy="134"/>
            </a:xfrm>
            <a:custGeom>
              <a:avLst/>
              <a:gdLst/>
              <a:ahLst/>
              <a:cxnLst>
                <a:cxn ang="0">
                  <a:pos x="472" y="66"/>
                </a:cxn>
                <a:cxn ang="0">
                  <a:pos x="472" y="88"/>
                </a:cxn>
                <a:cxn ang="0">
                  <a:pos x="520" y="88"/>
                </a:cxn>
                <a:cxn ang="0">
                  <a:pos x="520" y="66"/>
                </a:cxn>
                <a:cxn ang="0">
                  <a:pos x="472" y="66"/>
                </a:cxn>
              </a:cxnLst>
              <a:rect l="0" t="0" r="r" b="b"/>
              <a:pathLst>
                <a:path w="888" h="134">
                  <a:moveTo>
                    <a:pt x="472" y="66"/>
                  </a:moveTo>
                  <a:lnTo>
                    <a:pt x="472" y="88"/>
                  </a:lnTo>
                  <a:lnTo>
                    <a:pt x="520" y="88"/>
                  </a:lnTo>
                  <a:lnTo>
                    <a:pt x="520" y="66"/>
                  </a:lnTo>
                  <a:lnTo>
                    <a:pt x="472" y="66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23" name="Freeform 51"/>
            <p:cNvSpPr/>
            <p:nvPr/>
          </p:nvSpPr>
          <p:spPr bwMode="auto">
            <a:xfrm>
              <a:off x="2959" y="8208"/>
              <a:ext cx="888" cy="134"/>
            </a:xfrm>
            <a:custGeom>
              <a:avLst/>
              <a:gdLst/>
              <a:ahLst/>
              <a:cxnLst>
                <a:cxn ang="0">
                  <a:pos x="615" y="105"/>
                </a:cxn>
                <a:cxn ang="0">
                  <a:pos x="611" y="99"/>
                </a:cxn>
                <a:cxn ang="0">
                  <a:pos x="613" y="132"/>
                </a:cxn>
                <a:cxn ang="0">
                  <a:pos x="619" y="133"/>
                </a:cxn>
                <a:cxn ang="0">
                  <a:pos x="619" y="109"/>
                </a:cxn>
                <a:cxn ang="0">
                  <a:pos x="615" y="105"/>
                </a:cxn>
              </a:cxnLst>
              <a:rect l="0" t="0" r="r" b="b"/>
              <a:pathLst>
                <a:path w="888" h="134">
                  <a:moveTo>
                    <a:pt x="615" y="105"/>
                  </a:moveTo>
                  <a:lnTo>
                    <a:pt x="611" y="99"/>
                  </a:lnTo>
                  <a:lnTo>
                    <a:pt x="613" y="132"/>
                  </a:lnTo>
                  <a:lnTo>
                    <a:pt x="619" y="133"/>
                  </a:lnTo>
                  <a:lnTo>
                    <a:pt x="619" y="109"/>
                  </a:lnTo>
                  <a:lnTo>
                    <a:pt x="615" y="105"/>
                  </a:lnTo>
                  <a:close/>
                </a:path>
              </a:pathLst>
            </a:custGeom>
            <a:solidFill>
              <a:srgbClr val="37333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1014285" y="6019800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/>
              <a:t>VI-017</a:t>
            </a:r>
            <a:endParaRPr lang="en-US" sz="1600" b="1" dirty="0">
              <a:solidFill>
                <a:srgbClr val="000000"/>
              </a:solidFill>
            </a:endParaRPr>
          </a:p>
        </p:txBody>
      </p:sp>
      <p:grpSp>
        <p:nvGrpSpPr>
          <p:cNvPr id="3124" name="Group 52"/>
          <p:cNvGrpSpPr/>
          <p:nvPr/>
        </p:nvGrpSpPr>
        <p:grpSpPr bwMode="auto">
          <a:xfrm>
            <a:off x="2895601" y="3200401"/>
            <a:ext cx="3038537" cy="3200399"/>
            <a:chOff x="207" y="273"/>
            <a:chExt cx="6422" cy="8450"/>
          </a:xfrm>
        </p:grpSpPr>
        <p:sp>
          <p:nvSpPr>
            <p:cNvPr id="3125" name="Freeform 53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26" name="Freeform 54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3127" name="Picture 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" y="420"/>
              <a:ext cx="6098" cy="8155"/>
            </a:xfrm>
            <a:prstGeom prst="rect">
              <a:avLst/>
            </a:prstGeom>
            <a:noFill/>
          </p:spPr>
        </p:pic>
        <p:sp>
          <p:nvSpPr>
            <p:cNvPr id="3135" name="Freeform 63"/>
            <p:cNvSpPr/>
            <p:nvPr/>
          </p:nvSpPr>
          <p:spPr bwMode="auto">
            <a:xfrm>
              <a:off x="2965" y="8165"/>
              <a:ext cx="919" cy="138"/>
            </a:xfrm>
            <a:custGeom>
              <a:avLst/>
              <a:gdLst/>
              <a:ahLst/>
              <a:cxnLst>
                <a:cxn ang="0">
                  <a:pos x="876" y="116"/>
                </a:cxn>
                <a:cxn ang="0">
                  <a:pos x="878" y="138"/>
                </a:cxn>
                <a:cxn ang="0">
                  <a:pos x="884" y="137"/>
                </a:cxn>
                <a:cxn ang="0">
                  <a:pos x="890" y="135"/>
                </a:cxn>
                <a:cxn ang="0">
                  <a:pos x="888" y="105"/>
                </a:cxn>
                <a:cxn ang="0">
                  <a:pos x="886" y="109"/>
                </a:cxn>
                <a:cxn ang="0">
                  <a:pos x="881" y="114"/>
                </a:cxn>
                <a:cxn ang="0">
                  <a:pos x="876" y="116"/>
                </a:cxn>
              </a:cxnLst>
              <a:rect l="0" t="0" r="r" b="b"/>
              <a:pathLst>
                <a:path w="919" h="138">
                  <a:moveTo>
                    <a:pt x="876" y="116"/>
                  </a:moveTo>
                  <a:lnTo>
                    <a:pt x="878" y="138"/>
                  </a:lnTo>
                  <a:lnTo>
                    <a:pt x="884" y="137"/>
                  </a:lnTo>
                  <a:lnTo>
                    <a:pt x="890" y="135"/>
                  </a:lnTo>
                  <a:lnTo>
                    <a:pt x="888" y="105"/>
                  </a:lnTo>
                  <a:lnTo>
                    <a:pt x="886" y="109"/>
                  </a:lnTo>
                  <a:lnTo>
                    <a:pt x="881" y="114"/>
                  </a:lnTo>
                  <a:lnTo>
                    <a:pt x="876" y="1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37" name="Freeform 65"/>
            <p:cNvSpPr/>
            <p:nvPr/>
          </p:nvSpPr>
          <p:spPr bwMode="auto">
            <a:xfrm>
              <a:off x="2965" y="8165"/>
              <a:ext cx="919" cy="138"/>
            </a:xfrm>
            <a:custGeom>
              <a:avLst/>
              <a:gdLst/>
              <a:ahLst/>
              <a:cxnLst>
                <a:cxn ang="0">
                  <a:pos x="856" y="48"/>
                </a:cxn>
                <a:cxn ang="0">
                  <a:pos x="859" y="80"/>
                </a:cxn>
                <a:cxn ang="0">
                  <a:pos x="864" y="78"/>
                </a:cxn>
                <a:cxn ang="0">
                  <a:pos x="870" y="78"/>
                </a:cxn>
                <a:cxn ang="0">
                  <a:pos x="877" y="78"/>
                </a:cxn>
                <a:cxn ang="0">
                  <a:pos x="876" y="55"/>
                </a:cxn>
                <a:cxn ang="0">
                  <a:pos x="870" y="56"/>
                </a:cxn>
                <a:cxn ang="0">
                  <a:pos x="864" y="55"/>
                </a:cxn>
                <a:cxn ang="0">
                  <a:pos x="860" y="53"/>
                </a:cxn>
                <a:cxn ang="0">
                  <a:pos x="856" y="48"/>
                </a:cxn>
              </a:cxnLst>
              <a:rect l="0" t="0" r="r" b="b"/>
              <a:pathLst>
                <a:path w="919" h="138">
                  <a:moveTo>
                    <a:pt x="856" y="48"/>
                  </a:moveTo>
                  <a:lnTo>
                    <a:pt x="859" y="80"/>
                  </a:lnTo>
                  <a:lnTo>
                    <a:pt x="864" y="78"/>
                  </a:lnTo>
                  <a:lnTo>
                    <a:pt x="870" y="78"/>
                  </a:lnTo>
                  <a:lnTo>
                    <a:pt x="877" y="78"/>
                  </a:lnTo>
                  <a:lnTo>
                    <a:pt x="876" y="55"/>
                  </a:lnTo>
                  <a:lnTo>
                    <a:pt x="870" y="56"/>
                  </a:lnTo>
                  <a:lnTo>
                    <a:pt x="864" y="55"/>
                  </a:lnTo>
                  <a:lnTo>
                    <a:pt x="860" y="53"/>
                  </a:lnTo>
                  <a:lnTo>
                    <a:pt x="856" y="48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3875968" y="6019800"/>
            <a:ext cx="7277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VI-018</a:t>
            </a:r>
          </a:p>
        </p:txBody>
      </p:sp>
      <p:grpSp>
        <p:nvGrpSpPr>
          <p:cNvPr id="3138" name="Group 66"/>
          <p:cNvGrpSpPr/>
          <p:nvPr/>
        </p:nvGrpSpPr>
        <p:grpSpPr bwMode="auto">
          <a:xfrm>
            <a:off x="6019800" y="3200400"/>
            <a:ext cx="2971800" cy="3200400"/>
            <a:chOff x="207" y="273"/>
            <a:chExt cx="6422" cy="8450"/>
          </a:xfrm>
        </p:grpSpPr>
        <p:sp>
          <p:nvSpPr>
            <p:cNvPr id="3139" name="Freeform 67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96" y="0"/>
                </a:cxn>
                <a:cxn ang="0">
                  <a:pos x="74" y="4"/>
                </a:cxn>
                <a:cxn ang="0">
                  <a:pos x="21" y="41"/>
                </a:cxn>
                <a:cxn ang="0">
                  <a:pos x="0" y="104"/>
                </a:cxn>
                <a:cxn ang="0">
                  <a:pos x="0" y="8346"/>
                </a:cxn>
                <a:cxn ang="0">
                  <a:pos x="26" y="8414"/>
                </a:cxn>
                <a:cxn ang="0">
                  <a:pos x="82" y="8447"/>
                </a:cxn>
                <a:cxn ang="0">
                  <a:pos x="105" y="8450"/>
                </a:cxn>
                <a:cxn ang="0">
                  <a:pos x="6319" y="8450"/>
                </a:cxn>
                <a:cxn ang="0">
                  <a:pos x="6387" y="8424"/>
                </a:cxn>
                <a:cxn ang="0">
                  <a:pos x="6420" y="8369"/>
                </a:cxn>
                <a:cxn ang="0">
                  <a:pos x="6423" y="8346"/>
                </a:cxn>
                <a:cxn ang="0">
                  <a:pos x="6423" y="104"/>
                </a:cxn>
                <a:cxn ang="0">
                  <a:pos x="6397" y="35"/>
                </a:cxn>
                <a:cxn ang="0">
                  <a:pos x="6341" y="2"/>
                </a:cxn>
                <a:cxn ang="0">
                  <a:pos x="6319" y="0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96" y="0"/>
                  </a:lnTo>
                  <a:lnTo>
                    <a:pt x="74" y="4"/>
                  </a:lnTo>
                  <a:lnTo>
                    <a:pt x="21" y="41"/>
                  </a:lnTo>
                  <a:lnTo>
                    <a:pt x="0" y="104"/>
                  </a:lnTo>
                  <a:lnTo>
                    <a:pt x="0" y="8346"/>
                  </a:lnTo>
                  <a:lnTo>
                    <a:pt x="26" y="8414"/>
                  </a:lnTo>
                  <a:lnTo>
                    <a:pt x="82" y="8447"/>
                  </a:lnTo>
                  <a:lnTo>
                    <a:pt x="105" y="8450"/>
                  </a:lnTo>
                  <a:lnTo>
                    <a:pt x="6319" y="8450"/>
                  </a:lnTo>
                  <a:lnTo>
                    <a:pt x="6387" y="8424"/>
                  </a:lnTo>
                  <a:lnTo>
                    <a:pt x="6420" y="8369"/>
                  </a:lnTo>
                  <a:lnTo>
                    <a:pt x="6423" y="8346"/>
                  </a:lnTo>
                  <a:lnTo>
                    <a:pt x="6423" y="104"/>
                  </a:lnTo>
                  <a:lnTo>
                    <a:pt x="6397" y="35"/>
                  </a:lnTo>
                  <a:lnTo>
                    <a:pt x="6341" y="2"/>
                  </a:lnTo>
                  <a:lnTo>
                    <a:pt x="6319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2A2929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40" name="Freeform 68"/>
            <p:cNvSpPr/>
            <p:nvPr/>
          </p:nvSpPr>
          <p:spPr bwMode="auto">
            <a:xfrm>
              <a:off x="207" y="273"/>
              <a:ext cx="6422" cy="8450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6319" y="0"/>
                </a:cxn>
                <a:cxn ang="0">
                  <a:pos x="6341" y="2"/>
                </a:cxn>
                <a:cxn ang="0">
                  <a:pos x="6397" y="35"/>
                </a:cxn>
                <a:cxn ang="0">
                  <a:pos x="6422" y="95"/>
                </a:cxn>
                <a:cxn ang="0">
                  <a:pos x="6423" y="104"/>
                </a:cxn>
                <a:cxn ang="0">
                  <a:pos x="6423" y="8346"/>
                </a:cxn>
                <a:cxn ang="0">
                  <a:pos x="6402" y="8408"/>
                </a:cxn>
                <a:cxn ang="0">
                  <a:pos x="6349" y="8445"/>
                </a:cxn>
                <a:cxn ang="0">
                  <a:pos x="6319" y="8450"/>
                </a:cxn>
                <a:cxn ang="0">
                  <a:pos x="105" y="8450"/>
                </a:cxn>
                <a:cxn ang="0">
                  <a:pos x="42" y="8429"/>
                </a:cxn>
                <a:cxn ang="0">
                  <a:pos x="5" y="8376"/>
                </a:cxn>
                <a:cxn ang="0">
                  <a:pos x="0" y="8346"/>
                </a:cxn>
                <a:cxn ang="0">
                  <a:pos x="0" y="104"/>
                </a:cxn>
                <a:cxn ang="0">
                  <a:pos x="21" y="41"/>
                </a:cxn>
                <a:cxn ang="0">
                  <a:pos x="74" y="4"/>
                </a:cxn>
                <a:cxn ang="0">
                  <a:pos x="105" y="0"/>
                </a:cxn>
              </a:cxnLst>
              <a:rect l="0" t="0" r="r" b="b"/>
              <a:pathLst>
                <a:path w="6422" h="8450">
                  <a:moveTo>
                    <a:pt x="105" y="0"/>
                  </a:moveTo>
                  <a:lnTo>
                    <a:pt x="6319" y="0"/>
                  </a:lnTo>
                  <a:lnTo>
                    <a:pt x="6341" y="2"/>
                  </a:lnTo>
                  <a:lnTo>
                    <a:pt x="6397" y="35"/>
                  </a:lnTo>
                  <a:lnTo>
                    <a:pt x="6422" y="95"/>
                  </a:lnTo>
                  <a:lnTo>
                    <a:pt x="6423" y="104"/>
                  </a:lnTo>
                  <a:lnTo>
                    <a:pt x="6423" y="8346"/>
                  </a:lnTo>
                  <a:lnTo>
                    <a:pt x="6402" y="8408"/>
                  </a:lnTo>
                  <a:lnTo>
                    <a:pt x="6349" y="8445"/>
                  </a:lnTo>
                  <a:lnTo>
                    <a:pt x="6319" y="8450"/>
                  </a:lnTo>
                  <a:lnTo>
                    <a:pt x="105" y="8450"/>
                  </a:lnTo>
                  <a:lnTo>
                    <a:pt x="42" y="8429"/>
                  </a:lnTo>
                  <a:lnTo>
                    <a:pt x="5" y="8376"/>
                  </a:lnTo>
                  <a:lnTo>
                    <a:pt x="0" y="8346"/>
                  </a:lnTo>
                  <a:lnTo>
                    <a:pt x="0" y="104"/>
                  </a:lnTo>
                  <a:lnTo>
                    <a:pt x="21" y="41"/>
                  </a:lnTo>
                  <a:lnTo>
                    <a:pt x="74" y="4"/>
                  </a:lnTo>
                  <a:lnTo>
                    <a:pt x="105" y="0"/>
                  </a:lnTo>
                  <a:close/>
                </a:path>
              </a:pathLst>
            </a:custGeom>
            <a:noFill/>
            <a:ln w="12697">
              <a:solidFill>
                <a:srgbClr val="D1AE6D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pic>
          <p:nvPicPr>
            <p:cNvPr id="3141" name="Picture 6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" y="438"/>
              <a:ext cx="6051" cy="8120"/>
            </a:xfrm>
            <a:prstGeom prst="rect">
              <a:avLst/>
            </a:prstGeom>
            <a:noFill/>
          </p:spPr>
        </p:pic>
        <p:sp>
          <p:nvSpPr>
            <p:cNvPr id="3142" name="Freeform 70"/>
            <p:cNvSpPr/>
            <p:nvPr/>
          </p:nvSpPr>
          <p:spPr bwMode="auto">
            <a:xfrm>
              <a:off x="2947" y="8185"/>
              <a:ext cx="928" cy="139"/>
            </a:xfrm>
            <a:custGeom>
              <a:avLst/>
              <a:gdLst/>
              <a:ahLst/>
              <a:cxnLst>
                <a:cxn ang="0">
                  <a:pos x="641" y="111"/>
                </a:cxn>
                <a:cxn ang="0">
                  <a:pos x="638" y="104"/>
                </a:cxn>
                <a:cxn ang="0">
                  <a:pos x="640" y="138"/>
                </a:cxn>
                <a:cxn ang="0">
                  <a:pos x="646" y="140"/>
                </a:cxn>
                <a:cxn ang="0">
                  <a:pos x="646" y="114"/>
                </a:cxn>
                <a:cxn ang="0">
                  <a:pos x="641" y="111"/>
                </a:cxn>
              </a:cxnLst>
              <a:rect l="0" t="0" r="r" b="b"/>
              <a:pathLst>
                <a:path w="928" h="139">
                  <a:moveTo>
                    <a:pt x="641" y="111"/>
                  </a:moveTo>
                  <a:lnTo>
                    <a:pt x="638" y="104"/>
                  </a:lnTo>
                  <a:lnTo>
                    <a:pt x="640" y="138"/>
                  </a:lnTo>
                  <a:lnTo>
                    <a:pt x="646" y="140"/>
                  </a:lnTo>
                  <a:lnTo>
                    <a:pt x="646" y="114"/>
                  </a:lnTo>
                  <a:lnTo>
                    <a:pt x="641" y="1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44" name="Freeform 72"/>
            <p:cNvSpPr/>
            <p:nvPr/>
          </p:nvSpPr>
          <p:spPr bwMode="auto">
            <a:xfrm>
              <a:off x="2947" y="8185"/>
              <a:ext cx="928" cy="139"/>
            </a:xfrm>
            <a:custGeom>
              <a:avLst/>
              <a:gdLst/>
              <a:ahLst/>
              <a:cxnLst>
                <a:cxn ang="0">
                  <a:pos x="865" y="111"/>
                </a:cxn>
                <a:cxn ang="0">
                  <a:pos x="861" y="104"/>
                </a:cxn>
                <a:cxn ang="0">
                  <a:pos x="863" y="138"/>
                </a:cxn>
                <a:cxn ang="0">
                  <a:pos x="870" y="140"/>
                </a:cxn>
                <a:cxn ang="0">
                  <a:pos x="870" y="114"/>
                </a:cxn>
                <a:cxn ang="0">
                  <a:pos x="865" y="111"/>
                </a:cxn>
              </a:cxnLst>
              <a:rect l="0" t="0" r="r" b="b"/>
              <a:pathLst>
                <a:path w="928" h="139">
                  <a:moveTo>
                    <a:pt x="865" y="111"/>
                  </a:moveTo>
                  <a:lnTo>
                    <a:pt x="861" y="104"/>
                  </a:lnTo>
                  <a:lnTo>
                    <a:pt x="863" y="138"/>
                  </a:lnTo>
                  <a:lnTo>
                    <a:pt x="870" y="140"/>
                  </a:lnTo>
                  <a:lnTo>
                    <a:pt x="870" y="114"/>
                  </a:lnTo>
                  <a:lnTo>
                    <a:pt x="865" y="1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150" name="Freeform 78"/>
            <p:cNvSpPr/>
            <p:nvPr/>
          </p:nvSpPr>
          <p:spPr bwMode="auto">
            <a:xfrm>
              <a:off x="2947" y="8185"/>
              <a:ext cx="928" cy="139"/>
            </a:xfrm>
            <a:custGeom>
              <a:avLst/>
              <a:gdLst/>
              <a:ahLst/>
              <a:cxnLst>
                <a:cxn ang="0">
                  <a:pos x="493" y="70"/>
                </a:cxn>
                <a:cxn ang="0">
                  <a:pos x="493" y="93"/>
                </a:cxn>
                <a:cxn ang="0">
                  <a:pos x="543" y="93"/>
                </a:cxn>
                <a:cxn ang="0">
                  <a:pos x="543" y="70"/>
                </a:cxn>
                <a:cxn ang="0">
                  <a:pos x="493" y="70"/>
                </a:cxn>
              </a:cxnLst>
              <a:rect l="0" t="0" r="r" b="b"/>
              <a:pathLst>
                <a:path w="928" h="139">
                  <a:moveTo>
                    <a:pt x="493" y="70"/>
                  </a:moveTo>
                  <a:lnTo>
                    <a:pt x="493" y="93"/>
                  </a:lnTo>
                  <a:lnTo>
                    <a:pt x="543" y="93"/>
                  </a:lnTo>
                  <a:lnTo>
                    <a:pt x="543" y="70"/>
                  </a:lnTo>
                  <a:lnTo>
                    <a:pt x="493" y="7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7086601" y="6019801"/>
            <a:ext cx="72808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600" b="1" dirty="0" smtClean="0">
                <a:solidFill>
                  <a:schemeClr val="bg1"/>
                </a:solidFill>
              </a:rPr>
              <a:t>VI-020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2"/>
          <p:cNvSpPr/>
          <p:nvPr/>
        </p:nvSpPr>
        <p:spPr>
          <a:xfrm>
            <a:off x="0" y="0"/>
            <a:ext cx="4800187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4"/>
          <p:cNvSpPr/>
          <p:nvPr/>
        </p:nvSpPr>
        <p:spPr>
          <a:xfrm>
            <a:off x="6737973" y="3336290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612" y="0"/>
                </a:lnTo>
              </a:path>
            </a:pathLst>
          </a:custGeom>
          <a:ln w="330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4800600" y="0"/>
            <a:ext cx="434340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9"/>
          <p:cNvSpPr/>
          <p:nvPr/>
        </p:nvSpPr>
        <p:spPr>
          <a:xfrm>
            <a:off x="6324600" y="152400"/>
            <a:ext cx="1647469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6"/>
          <p:cNvSpPr/>
          <p:nvPr/>
        </p:nvSpPr>
        <p:spPr>
          <a:xfrm>
            <a:off x="8077200" y="15240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552450" h="539115">
                <a:moveTo>
                  <a:pt x="0" y="0"/>
                </a:moveTo>
                <a:lnTo>
                  <a:pt x="552030" y="0"/>
                </a:lnTo>
                <a:lnTo>
                  <a:pt x="552030" y="538962"/>
                </a:lnTo>
                <a:lnTo>
                  <a:pt x="0" y="538962"/>
                </a:lnTo>
                <a:lnTo>
                  <a:pt x="0" y="0"/>
                </a:lnTo>
                <a:close/>
              </a:path>
            </a:pathLst>
          </a:custGeom>
          <a:solidFill>
            <a:srgbClr val="FCD600"/>
          </a:solidFill>
        </p:spPr>
        <p:txBody>
          <a:bodyPr wrap="square" lIns="0" tIns="0" rIns="0" bIns="0" rtlCol="0"/>
          <a:lstStyle/>
          <a:p>
            <a:r>
              <a:rPr lang="en-US" dirty="0" smtClean="0"/>
              <a:t>COLOR CODE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9965" y="2106295"/>
            <a:ext cx="6324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THE DREAM INGREDIENT FOR DESIGNER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5067300" y="2819400"/>
            <a:ext cx="38100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KITCHEN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1371600" y="228600"/>
            <a:ext cx="1863267" cy="11626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0"/>
            <a:ext cx="10896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Lacquered Glass</a:t>
            </a:r>
            <a:endParaRPr lang="en-US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90600"/>
            <a:ext cx="8610600" cy="5867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Solution of film-forming(natural or synthetic)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Brings color and ambiance to interiors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Animates surroundings with reflections and brilliance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Durable and provides flawless finish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Resistant to humidity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Serves the purpose of a safety glass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 smtClean="0"/>
              <a:t>Maintains a clean and non-polluted environment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Photos\Facebook\FB_IMG_1570721791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Lacquered Glass Kitchen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5556"/>
          <a:stretch>
            <a:fillRect/>
          </a:stretch>
        </p:blipFill>
        <p:spPr bwMode="auto">
          <a:xfrm>
            <a:off x="0" y="1"/>
            <a:ext cx="9144000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2"/>
          <p:cNvSpPr/>
          <p:nvPr/>
        </p:nvSpPr>
        <p:spPr>
          <a:xfrm>
            <a:off x="123373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1" y="0"/>
                </a:lnTo>
                <a:lnTo>
                  <a:pt x="1205751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6042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7"/>
          <p:cNvSpPr/>
          <p:nvPr/>
        </p:nvSpPr>
        <p:spPr>
          <a:xfrm>
            <a:off x="1411520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63" y="0"/>
                </a:lnTo>
                <a:lnTo>
                  <a:pt x="1205763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FFF4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9"/>
          <p:cNvSpPr/>
          <p:nvPr/>
        </p:nvSpPr>
        <p:spPr>
          <a:xfrm>
            <a:off x="2725064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63" y="0"/>
                </a:lnTo>
                <a:lnTo>
                  <a:pt x="1205763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5633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1"/>
          <p:cNvSpPr/>
          <p:nvPr/>
        </p:nvSpPr>
        <p:spPr>
          <a:xfrm>
            <a:off x="3991436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66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3"/>
          <p:cNvSpPr/>
          <p:nvPr/>
        </p:nvSpPr>
        <p:spPr>
          <a:xfrm>
            <a:off x="5272321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006B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6"/>
          <p:cNvSpPr/>
          <p:nvPr/>
        </p:nvSpPr>
        <p:spPr>
          <a:xfrm>
            <a:off x="6524180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517A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4"/>
          <p:cNvSpPr/>
          <p:nvPr/>
        </p:nvSpPr>
        <p:spPr>
          <a:xfrm>
            <a:off x="7772401" y="2286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63" y="0"/>
                </a:lnTo>
                <a:lnTo>
                  <a:pt x="1205763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1E1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0" y="1600200"/>
            <a:ext cx="12954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COOL EARTH SG (G)</a:t>
            </a:r>
            <a:endParaRPr lang="en-US" sz="1050" b="1" dirty="0"/>
          </a:p>
        </p:txBody>
      </p:sp>
      <p:sp>
        <p:nvSpPr>
          <p:cNvPr id="21" name="Rectangle 20"/>
          <p:cNvSpPr/>
          <p:nvPr/>
        </p:nvSpPr>
        <p:spPr>
          <a:xfrm>
            <a:off x="1371601" y="1600200"/>
            <a:ext cx="20168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EXTRA WHITE SG (G)</a:t>
            </a:r>
            <a:endParaRPr lang="en-US" sz="1050" b="1" dirty="0"/>
          </a:p>
        </p:txBody>
      </p:sp>
      <p:sp>
        <p:nvSpPr>
          <p:cNvPr id="22" name="Rectangle 21"/>
          <p:cNvSpPr/>
          <p:nvPr/>
        </p:nvSpPr>
        <p:spPr>
          <a:xfrm>
            <a:off x="2743201" y="1600200"/>
            <a:ext cx="100647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BROWN SG (G)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77000" y="1600200"/>
            <a:ext cx="129095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OLIVE GREEN SG (G)</a:t>
            </a:r>
            <a:endParaRPr lang="en-US" sz="1050" b="1" dirty="0"/>
          </a:p>
        </p:txBody>
      </p:sp>
      <p:sp>
        <p:nvSpPr>
          <p:cNvPr id="15" name="Rectangle 14"/>
          <p:cNvSpPr/>
          <p:nvPr/>
        </p:nvSpPr>
        <p:spPr>
          <a:xfrm>
            <a:off x="4038600" y="1600200"/>
            <a:ext cx="12192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OPERA RED SG(G)</a:t>
            </a:r>
            <a:endParaRPr lang="en-US" sz="1050" b="1" dirty="0"/>
          </a:p>
        </p:txBody>
      </p:sp>
      <p:sp>
        <p:nvSpPr>
          <p:cNvPr id="16" name="Rectangle 15"/>
          <p:cNvSpPr/>
          <p:nvPr/>
        </p:nvSpPr>
        <p:spPr>
          <a:xfrm>
            <a:off x="5257800" y="1600200"/>
            <a:ext cx="1185545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CALM SKY SG (G)</a:t>
            </a:r>
            <a:endParaRPr lang="en-US" sz="1050" b="1" dirty="0"/>
          </a:p>
        </p:txBody>
      </p:sp>
      <p:sp>
        <p:nvSpPr>
          <p:cNvPr id="17" name="Rectangle 16"/>
          <p:cNvSpPr/>
          <p:nvPr/>
        </p:nvSpPr>
        <p:spPr>
          <a:xfrm>
            <a:off x="7872095" y="1602741"/>
            <a:ext cx="12192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PURPLE SG (G)</a:t>
            </a:r>
            <a:endParaRPr lang="en-US" sz="1050" b="1" dirty="0"/>
          </a:p>
        </p:txBody>
      </p:sp>
      <p:sp>
        <p:nvSpPr>
          <p:cNvPr id="18" name="object 3"/>
          <p:cNvSpPr/>
          <p:nvPr/>
        </p:nvSpPr>
        <p:spPr>
          <a:xfrm>
            <a:off x="762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1" y="0"/>
                </a:lnTo>
                <a:lnTo>
                  <a:pt x="1205751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02A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"/>
          <p:cNvSpPr/>
          <p:nvPr/>
        </p:nvSpPr>
        <p:spPr>
          <a:xfrm>
            <a:off x="13716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DBA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/>
          <p:cNvSpPr/>
          <p:nvPr/>
        </p:nvSpPr>
        <p:spPr>
          <a:xfrm>
            <a:off x="26670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E2F2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/>
          <p:cNvSpPr/>
          <p:nvPr/>
        </p:nvSpPr>
        <p:spPr>
          <a:xfrm>
            <a:off x="39624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9E3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>
            <a:off x="5257801" y="1978660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E25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5"/>
          <p:cNvSpPr/>
          <p:nvPr/>
        </p:nvSpPr>
        <p:spPr>
          <a:xfrm>
            <a:off x="65532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1E47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1"/>
          <p:cNvSpPr/>
          <p:nvPr/>
        </p:nvSpPr>
        <p:spPr>
          <a:xfrm>
            <a:off x="7848601" y="19812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007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3"/>
          <p:cNvSpPr/>
          <p:nvPr/>
        </p:nvSpPr>
        <p:spPr>
          <a:xfrm>
            <a:off x="152400" y="304800"/>
            <a:ext cx="1119640" cy="296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447801" y="304800"/>
            <a:ext cx="1119644" cy="296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0"/>
          <p:cNvSpPr/>
          <p:nvPr/>
        </p:nvSpPr>
        <p:spPr>
          <a:xfrm>
            <a:off x="2743202" y="304800"/>
            <a:ext cx="1119631" cy="296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2"/>
          <p:cNvSpPr/>
          <p:nvPr/>
        </p:nvSpPr>
        <p:spPr>
          <a:xfrm>
            <a:off x="4038601" y="304800"/>
            <a:ext cx="1119644" cy="296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4"/>
          <p:cNvSpPr/>
          <p:nvPr/>
        </p:nvSpPr>
        <p:spPr>
          <a:xfrm>
            <a:off x="5334001" y="304800"/>
            <a:ext cx="1119644" cy="296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77"/>
          <p:cNvSpPr/>
          <p:nvPr/>
        </p:nvSpPr>
        <p:spPr>
          <a:xfrm>
            <a:off x="6553202" y="304800"/>
            <a:ext cx="1119631" cy="296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5"/>
          <p:cNvSpPr/>
          <p:nvPr/>
        </p:nvSpPr>
        <p:spPr>
          <a:xfrm>
            <a:off x="7772402" y="304800"/>
            <a:ext cx="1119631" cy="296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"/>
          <p:cNvSpPr/>
          <p:nvPr/>
        </p:nvSpPr>
        <p:spPr>
          <a:xfrm>
            <a:off x="99573" y="2057400"/>
            <a:ext cx="1119628" cy="2965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/>
          <p:cNvSpPr/>
          <p:nvPr/>
        </p:nvSpPr>
        <p:spPr>
          <a:xfrm>
            <a:off x="1394957" y="2057400"/>
            <a:ext cx="1119644" cy="2965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8"/>
          <p:cNvSpPr/>
          <p:nvPr/>
        </p:nvSpPr>
        <p:spPr>
          <a:xfrm>
            <a:off x="2743201" y="2057400"/>
            <a:ext cx="1119644" cy="2965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4"/>
          <p:cNvSpPr/>
          <p:nvPr/>
        </p:nvSpPr>
        <p:spPr>
          <a:xfrm>
            <a:off x="4038602" y="2057400"/>
            <a:ext cx="1119631" cy="2965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6"/>
          <p:cNvSpPr/>
          <p:nvPr/>
        </p:nvSpPr>
        <p:spPr>
          <a:xfrm>
            <a:off x="5281170" y="2057400"/>
            <a:ext cx="1119631" cy="2965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6"/>
          <p:cNvSpPr/>
          <p:nvPr/>
        </p:nvSpPr>
        <p:spPr>
          <a:xfrm>
            <a:off x="6576570" y="2057400"/>
            <a:ext cx="1119631" cy="2965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2"/>
          <p:cNvSpPr/>
          <p:nvPr/>
        </p:nvSpPr>
        <p:spPr>
          <a:xfrm>
            <a:off x="7871957" y="2057400"/>
            <a:ext cx="1119644" cy="2965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Rectangle 44"/>
          <p:cNvSpPr/>
          <p:nvPr/>
        </p:nvSpPr>
        <p:spPr>
          <a:xfrm>
            <a:off x="0" y="3352800"/>
            <a:ext cx="129540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MINT GREEN SG (G)</a:t>
            </a:r>
          </a:p>
          <a:p>
            <a:endParaRPr lang="en-US" sz="1050" b="1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1318156" y="3352800"/>
            <a:ext cx="101600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 smtClean="0"/>
              <a:t>YELLOW SG (G)</a:t>
            </a:r>
            <a:endParaRPr lang="en-US" sz="1050" b="1" dirty="0"/>
          </a:p>
        </p:txBody>
      </p:sp>
      <p:sp>
        <p:nvSpPr>
          <p:cNvPr id="47" name="Rectangle 46"/>
          <p:cNvSpPr/>
          <p:nvPr/>
        </p:nvSpPr>
        <p:spPr>
          <a:xfrm>
            <a:off x="2514600" y="3352800"/>
            <a:ext cx="145097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ALMOND GREEN SG(G)</a:t>
            </a:r>
            <a:endParaRPr lang="en-US" sz="1050" b="1" dirty="0"/>
          </a:p>
        </p:txBody>
      </p:sp>
      <p:sp>
        <p:nvSpPr>
          <p:cNvPr id="48" name="Rectangle 47"/>
          <p:cNvSpPr/>
          <p:nvPr/>
        </p:nvSpPr>
        <p:spPr>
          <a:xfrm>
            <a:off x="3962400" y="3352800"/>
            <a:ext cx="12954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/>
              <a:t>FLAME RED SG (G)</a:t>
            </a:r>
            <a:endParaRPr lang="en-US" sz="1050" b="1" dirty="0"/>
          </a:p>
        </p:txBody>
      </p:sp>
      <p:sp>
        <p:nvSpPr>
          <p:cNvPr id="49" name="Rectangle 48"/>
          <p:cNvSpPr/>
          <p:nvPr/>
        </p:nvSpPr>
        <p:spPr>
          <a:xfrm>
            <a:off x="5334002" y="3352800"/>
            <a:ext cx="104140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ORANGE SG (G)</a:t>
            </a:r>
            <a:endParaRPr lang="en-US" sz="1050" b="1" dirty="0"/>
          </a:p>
        </p:txBody>
      </p:sp>
      <p:sp>
        <p:nvSpPr>
          <p:cNvPr id="50" name="Rectangle 49"/>
          <p:cNvSpPr/>
          <p:nvPr/>
        </p:nvSpPr>
        <p:spPr>
          <a:xfrm>
            <a:off x="6553200" y="3352800"/>
            <a:ext cx="122110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ATOLL BLUE SG (G)</a:t>
            </a:r>
            <a:endParaRPr lang="en-US" sz="1050" b="1" dirty="0"/>
          </a:p>
        </p:txBody>
      </p:sp>
      <p:sp>
        <p:nvSpPr>
          <p:cNvPr id="51" name="Rectangle 50"/>
          <p:cNvSpPr/>
          <p:nvPr/>
        </p:nvSpPr>
        <p:spPr>
          <a:xfrm>
            <a:off x="7848600" y="3352800"/>
            <a:ext cx="12954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AQUA BLUE SG (G)</a:t>
            </a:r>
            <a:endParaRPr lang="en-US" sz="1050" b="1" dirty="0"/>
          </a:p>
        </p:txBody>
      </p:sp>
      <p:sp>
        <p:nvSpPr>
          <p:cNvPr id="52" name="object 89"/>
          <p:cNvSpPr/>
          <p:nvPr/>
        </p:nvSpPr>
        <p:spPr>
          <a:xfrm>
            <a:off x="89537" y="37338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1" y="0"/>
                </a:lnTo>
                <a:lnTo>
                  <a:pt x="1205751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778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90"/>
          <p:cNvSpPr/>
          <p:nvPr/>
        </p:nvSpPr>
        <p:spPr>
          <a:xfrm>
            <a:off x="99560" y="3810000"/>
            <a:ext cx="1119640" cy="2965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95"/>
          <p:cNvSpPr/>
          <p:nvPr/>
        </p:nvSpPr>
        <p:spPr>
          <a:xfrm>
            <a:off x="1371601" y="37338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727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99"/>
          <p:cNvSpPr/>
          <p:nvPr/>
        </p:nvSpPr>
        <p:spPr>
          <a:xfrm>
            <a:off x="2667001" y="3731260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1205750" y="0"/>
                </a:moveTo>
                <a:lnTo>
                  <a:pt x="0" y="0"/>
                </a:lnTo>
                <a:lnTo>
                  <a:pt x="0" y="1373733"/>
                </a:lnTo>
                <a:lnTo>
                  <a:pt x="1205750" y="1373733"/>
                </a:lnTo>
                <a:lnTo>
                  <a:pt x="1205750" y="0"/>
                </a:lnTo>
                <a:close/>
              </a:path>
            </a:pathLst>
          </a:custGeom>
          <a:solidFill>
            <a:srgbClr val="1E19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7"/>
          <p:cNvSpPr/>
          <p:nvPr/>
        </p:nvSpPr>
        <p:spPr>
          <a:xfrm>
            <a:off x="3962401" y="37338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4" h="1374139">
                <a:moveTo>
                  <a:pt x="1205750" y="0"/>
                </a:moveTo>
                <a:lnTo>
                  <a:pt x="0" y="0"/>
                </a:lnTo>
                <a:lnTo>
                  <a:pt x="0" y="1373733"/>
                </a:lnTo>
                <a:lnTo>
                  <a:pt x="1205750" y="1373733"/>
                </a:lnTo>
                <a:lnTo>
                  <a:pt x="1205750" y="0"/>
                </a:lnTo>
                <a:close/>
              </a:path>
            </a:pathLst>
          </a:custGeom>
          <a:solidFill>
            <a:srgbClr val="7CA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01"/>
          <p:cNvSpPr/>
          <p:nvPr/>
        </p:nvSpPr>
        <p:spPr>
          <a:xfrm>
            <a:off x="5257801" y="37338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FCE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96"/>
          <p:cNvSpPr/>
          <p:nvPr/>
        </p:nvSpPr>
        <p:spPr>
          <a:xfrm>
            <a:off x="1394957" y="3810000"/>
            <a:ext cx="1119644" cy="2965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00"/>
          <p:cNvSpPr/>
          <p:nvPr/>
        </p:nvSpPr>
        <p:spPr>
          <a:xfrm>
            <a:off x="2743201" y="3810000"/>
            <a:ext cx="1119644" cy="2965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98"/>
          <p:cNvSpPr/>
          <p:nvPr/>
        </p:nvSpPr>
        <p:spPr>
          <a:xfrm>
            <a:off x="3962401" y="3810000"/>
            <a:ext cx="1119644" cy="2965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102"/>
          <p:cNvSpPr/>
          <p:nvPr/>
        </p:nvSpPr>
        <p:spPr>
          <a:xfrm>
            <a:off x="5257802" y="3810000"/>
            <a:ext cx="1119631" cy="2965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123"/>
          <p:cNvSpPr/>
          <p:nvPr/>
        </p:nvSpPr>
        <p:spPr>
          <a:xfrm>
            <a:off x="6553201" y="3733801"/>
            <a:ext cx="1205865" cy="1374140"/>
          </a:xfrm>
          <a:custGeom>
            <a:avLst/>
            <a:gdLst/>
            <a:ahLst/>
            <a:cxnLst/>
            <a:rect l="l" t="t" r="r" b="b"/>
            <a:pathLst>
              <a:path w="1205865" h="1374139">
                <a:moveTo>
                  <a:pt x="0" y="0"/>
                </a:moveTo>
                <a:lnTo>
                  <a:pt x="1205750" y="0"/>
                </a:lnTo>
                <a:lnTo>
                  <a:pt x="1205750" y="1373733"/>
                </a:lnTo>
                <a:lnTo>
                  <a:pt x="0" y="1373733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22"/>
          <p:cNvSpPr/>
          <p:nvPr/>
        </p:nvSpPr>
        <p:spPr>
          <a:xfrm>
            <a:off x="6629402" y="3810000"/>
            <a:ext cx="1119631" cy="2965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Rectangle 65"/>
          <p:cNvSpPr/>
          <p:nvPr/>
        </p:nvSpPr>
        <p:spPr>
          <a:xfrm>
            <a:off x="1" y="5105400"/>
            <a:ext cx="128143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PISTA GREEN SG (G)</a:t>
            </a:r>
            <a:endParaRPr lang="en-US" sz="1050" b="1" dirty="0"/>
          </a:p>
        </p:txBody>
      </p:sp>
      <p:sp>
        <p:nvSpPr>
          <p:cNvPr id="67" name="Rectangle 66"/>
          <p:cNvSpPr/>
          <p:nvPr/>
        </p:nvSpPr>
        <p:spPr>
          <a:xfrm>
            <a:off x="1271906" y="5107940"/>
            <a:ext cx="144780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TITANIUM GRAY SG(G)</a:t>
            </a:r>
            <a:endParaRPr lang="en-US" sz="1050" b="1" dirty="0"/>
          </a:p>
        </p:txBody>
      </p:sp>
      <p:sp>
        <p:nvSpPr>
          <p:cNvPr id="69" name="Rectangle 68"/>
          <p:cNvSpPr/>
          <p:nvPr/>
        </p:nvSpPr>
        <p:spPr>
          <a:xfrm>
            <a:off x="2667002" y="5105400"/>
            <a:ext cx="96647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 smtClean="0"/>
              <a:t>BLACK DM (G)</a:t>
            </a:r>
            <a:endParaRPr lang="en-US" sz="1050" b="1" dirty="0"/>
          </a:p>
        </p:txBody>
      </p:sp>
      <p:sp>
        <p:nvSpPr>
          <p:cNvPr id="70" name="Rectangle 69"/>
          <p:cNvSpPr/>
          <p:nvPr/>
        </p:nvSpPr>
        <p:spPr>
          <a:xfrm>
            <a:off x="3844290" y="5105400"/>
            <a:ext cx="1413510" cy="25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NEON GREEN DM (G)</a:t>
            </a:r>
            <a:endParaRPr lang="en-US" sz="1050" b="1" dirty="0"/>
          </a:p>
        </p:txBody>
      </p:sp>
      <p:sp>
        <p:nvSpPr>
          <p:cNvPr id="71" name="Rectangle 70"/>
          <p:cNvSpPr/>
          <p:nvPr/>
        </p:nvSpPr>
        <p:spPr>
          <a:xfrm>
            <a:off x="5181600" y="5105400"/>
            <a:ext cx="142875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CLASSIC IVORY DM (G)</a:t>
            </a:r>
            <a:endParaRPr lang="en-US" sz="1050" b="1" dirty="0"/>
          </a:p>
        </p:txBody>
      </p:sp>
      <p:sp>
        <p:nvSpPr>
          <p:cNvPr id="72" name="Rectangle 71"/>
          <p:cNvSpPr/>
          <p:nvPr/>
        </p:nvSpPr>
        <p:spPr>
          <a:xfrm>
            <a:off x="6705601" y="5105400"/>
            <a:ext cx="981710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WHITE DM (G)</a:t>
            </a:r>
            <a:endParaRPr lang="en-US" sz="1050" b="1" dirty="0"/>
          </a:p>
        </p:txBody>
      </p:sp>
      <p:sp>
        <p:nvSpPr>
          <p:cNvPr id="62" name="Rectangle 6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2" y="1"/>
            <a:ext cx="3803015" cy="2895599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6042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/>
          <p:nvPr/>
        </p:nvSpPr>
        <p:spPr>
          <a:xfrm>
            <a:off x="4419600" y="228601"/>
            <a:ext cx="4191000" cy="2752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791666" y="2895600"/>
            <a:ext cx="2137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COOL EARTH SG (G)</a:t>
            </a:r>
            <a:endParaRPr lang="en-US" dirty="0"/>
          </a:p>
        </p:txBody>
      </p:sp>
      <p:sp>
        <p:nvSpPr>
          <p:cNvPr id="12" name="object 9"/>
          <p:cNvSpPr/>
          <p:nvPr/>
        </p:nvSpPr>
        <p:spPr>
          <a:xfrm>
            <a:off x="2" y="3200400"/>
            <a:ext cx="3803015" cy="28194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FFF4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4419601" y="3200400"/>
            <a:ext cx="3897217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779316" y="6019800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EXTRA WHITE SG (G)</a:t>
            </a:r>
            <a:endParaRPr lang="en-US" dirty="0"/>
          </a:p>
        </p:txBody>
      </p:sp>
      <p:sp>
        <p:nvSpPr>
          <p:cNvPr id="8" name="object 5"/>
          <p:cNvSpPr/>
          <p:nvPr/>
        </p:nvSpPr>
        <p:spPr>
          <a:xfrm>
            <a:off x="126682" y="100788"/>
            <a:ext cx="3530919" cy="966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152401" y="3276601"/>
            <a:ext cx="3530919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7"/>
          <p:cNvSpPr/>
          <p:nvPr/>
        </p:nvSpPr>
        <p:spPr>
          <a:xfrm>
            <a:off x="0" y="0"/>
            <a:ext cx="4114800" cy="28956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5633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4800600" y="0"/>
            <a:ext cx="3810000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9200" y="2819401"/>
            <a:ext cx="1580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BROWN SG (G)</a:t>
            </a:r>
            <a:endParaRPr lang="en-US" dirty="0"/>
          </a:p>
        </p:txBody>
      </p:sp>
      <p:sp>
        <p:nvSpPr>
          <p:cNvPr id="9" name="object 12"/>
          <p:cNvSpPr/>
          <p:nvPr/>
        </p:nvSpPr>
        <p:spPr>
          <a:xfrm>
            <a:off x="0" y="3124201"/>
            <a:ext cx="4114800" cy="2971801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661C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5638801" y="3200400"/>
            <a:ext cx="1676553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1066801" y="6096000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OPERA RED SG(G)</a:t>
            </a:r>
            <a:endParaRPr lang="en-US" dirty="0"/>
          </a:p>
        </p:txBody>
      </p:sp>
      <p:sp>
        <p:nvSpPr>
          <p:cNvPr id="10" name="object 8"/>
          <p:cNvSpPr/>
          <p:nvPr/>
        </p:nvSpPr>
        <p:spPr>
          <a:xfrm>
            <a:off x="228600" y="131674"/>
            <a:ext cx="3657600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152400" y="3200400"/>
            <a:ext cx="3810000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/>
          <p:cNvSpPr/>
          <p:nvPr/>
        </p:nvSpPr>
        <p:spPr>
          <a:xfrm>
            <a:off x="2" y="2"/>
            <a:ext cx="3803015" cy="2819399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006B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4267202" y="76200"/>
            <a:ext cx="4252975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90602" y="2819400"/>
            <a:ext cx="1822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CALM SKY SG (G)</a:t>
            </a:r>
            <a:endParaRPr lang="en-US" dirty="0"/>
          </a:p>
        </p:txBody>
      </p:sp>
      <p:sp>
        <p:nvSpPr>
          <p:cNvPr id="6" name="object 12"/>
          <p:cNvSpPr/>
          <p:nvPr/>
        </p:nvSpPr>
        <p:spPr>
          <a:xfrm>
            <a:off x="0" y="3134996"/>
            <a:ext cx="3810000" cy="3037205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517A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4114800" y="2971800"/>
            <a:ext cx="4419600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762001" y="6172200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OLIVE GREEN SG (G)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52401" y="131674"/>
            <a:ext cx="3530919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152400" y="3200400"/>
            <a:ext cx="3581400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object 11"/>
          <p:cNvSpPr/>
          <p:nvPr/>
        </p:nvSpPr>
        <p:spPr>
          <a:xfrm>
            <a:off x="2" y="1"/>
            <a:ext cx="3803015" cy="3047999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1E14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/>
          <p:cNvSpPr/>
          <p:nvPr/>
        </p:nvSpPr>
        <p:spPr>
          <a:xfrm>
            <a:off x="2" y="3276601"/>
            <a:ext cx="3803015" cy="2961005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02A899"/>
          </a:solidFill>
        </p:spPr>
        <p:txBody>
          <a:bodyPr wrap="square" lIns="0" tIns="0" rIns="0" bIns="0" rtlCol="0"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4572000" y="2971800"/>
            <a:ext cx="3963923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4038601" y="1"/>
            <a:ext cx="4589427" cy="318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066800" y="2971800"/>
            <a:ext cx="158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PURPLE SG (G)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2" y="6172200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MINT GREEN SG (G)</a:t>
            </a:r>
            <a:endParaRPr lang="en-US" dirty="0"/>
          </a:p>
        </p:txBody>
      </p:sp>
      <p:sp>
        <p:nvSpPr>
          <p:cNvPr id="10" name="object 12"/>
          <p:cNvSpPr/>
          <p:nvPr/>
        </p:nvSpPr>
        <p:spPr>
          <a:xfrm>
            <a:off x="152400" y="131674"/>
            <a:ext cx="3530923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76201" y="3352801"/>
            <a:ext cx="3530919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8"/>
          <p:cNvSpPr/>
          <p:nvPr/>
        </p:nvSpPr>
        <p:spPr>
          <a:xfrm>
            <a:off x="0" y="0"/>
            <a:ext cx="4114800" cy="31242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DBA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4800601" y="0"/>
            <a:ext cx="4089692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143000" y="3048000"/>
            <a:ext cx="167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YELLOW SG (G)</a:t>
            </a:r>
            <a:endParaRPr lang="en-US" dirty="0"/>
          </a:p>
        </p:txBody>
      </p:sp>
      <p:sp>
        <p:nvSpPr>
          <p:cNvPr id="9" name="object 15"/>
          <p:cNvSpPr/>
          <p:nvPr/>
        </p:nvSpPr>
        <p:spPr>
          <a:xfrm>
            <a:off x="0" y="3352800"/>
            <a:ext cx="4114800" cy="28194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E2F2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4176549" y="3276600"/>
            <a:ext cx="4967451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914400" y="6172200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ALMOND GREEN SG(G)</a:t>
            </a:r>
            <a:endParaRPr lang="en-US" dirty="0"/>
          </a:p>
        </p:txBody>
      </p:sp>
      <p:sp>
        <p:nvSpPr>
          <p:cNvPr id="12" name="object 9"/>
          <p:cNvSpPr/>
          <p:nvPr/>
        </p:nvSpPr>
        <p:spPr>
          <a:xfrm>
            <a:off x="152400" y="131674"/>
            <a:ext cx="3810000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/>
          <p:cNvSpPr/>
          <p:nvPr/>
        </p:nvSpPr>
        <p:spPr>
          <a:xfrm>
            <a:off x="228600" y="3429000"/>
            <a:ext cx="3733800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2"/>
          <p:cNvSpPr/>
          <p:nvPr/>
        </p:nvSpPr>
        <p:spPr>
          <a:xfrm>
            <a:off x="2" y="1"/>
            <a:ext cx="3803015" cy="2895599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9E33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4191001" y="0"/>
            <a:ext cx="4584699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990602" y="2831068"/>
            <a:ext cx="194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FLAME RED SG (G)</a:t>
            </a:r>
            <a:endParaRPr lang="en-US" dirty="0"/>
          </a:p>
        </p:txBody>
      </p:sp>
      <p:sp>
        <p:nvSpPr>
          <p:cNvPr id="8" name="object 11"/>
          <p:cNvSpPr/>
          <p:nvPr/>
        </p:nvSpPr>
        <p:spPr>
          <a:xfrm>
            <a:off x="2" y="3200402"/>
            <a:ext cx="3803015" cy="2971799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E25E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4114800" y="3048000"/>
            <a:ext cx="3962400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020397" y="6172200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ORANGE SG (G)</a:t>
            </a:r>
            <a:endParaRPr lang="en-US" dirty="0"/>
          </a:p>
        </p:txBody>
      </p:sp>
      <p:sp>
        <p:nvSpPr>
          <p:cNvPr id="12" name="object 12"/>
          <p:cNvSpPr/>
          <p:nvPr/>
        </p:nvSpPr>
        <p:spPr>
          <a:xfrm>
            <a:off x="76200" y="3276601"/>
            <a:ext cx="3581400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/>
        </p:nvSpPr>
        <p:spPr>
          <a:xfrm>
            <a:off x="0" y="0"/>
            <a:ext cx="3530923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6"/>
          <p:cNvSpPr/>
          <p:nvPr/>
        </p:nvSpPr>
        <p:spPr>
          <a:xfrm>
            <a:off x="2" y="1"/>
            <a:ext cx="3803015" cy="29718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1E478E"/>
          </a:solidFill>
        </p:spPr>
        <p:txBody>
          <a:bodyPr wrap="square" lIns="0" tIns="0" rIns="0" bIns="0" rtlCol="0"/>
          <a:lstStyle/>
          <a:p>
            <a:r>
              <a:rPr lang="en-US" dirty="0" smtClean="0"/>
              <a:t> </a:t>
            </a:r>
          </a:p>
        </p:txBody>
      </p:sp>
      <p:sp>
        <p:nvSpPr>
          <p:cNvPr id="7" name="object 3"/>
          <p:cNvSpPr/>
          <p:nvPr/>
        </p:nvSpPr>
        <p:spPr>
          <a:xfrm>
            <a:off x="5410200" y="228600"/>
            <a:ext cx="1670888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90600" y="2971800"/>
            <a:ext cx="2023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ATOLL BLUE SG (G)</a:t>
            </a:r>
            <a:endParaRPr lang="en-US" dirty="0"/>
          </a:p>
        </p:txBody>
      </p:sp>
      <p:sp>
        <p:nvSpPr>
          <p:cNvPr id="9" name="object 17"/>
          <p:cNvSpPr/>
          <p:nvPr/>
        </p:nvSpPr>
        <p:spPr>
          <a:xfrm>
            <a:off x="152400" y="131674"/>
            <a:ext cx="3530923" cy="935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 smtClean="0"/>
              <a:t> </a:t>
            </a:r>
          </a:p>
        </p:txBody>
      </p:sp>
      <p:sp>
        <p:nvSpPr>
          <p:cNvPr id="10" name="object 11"/>
          <p:cNvSpPr/>
          <p:nvPr/>
        </p:nvSpPr>
        <p:spPr>
          <a:xfrm>
            <a:off x="2" y="3276601"/>
            <a:ext cx="3803015" cy="29718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007F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3"/>
          <p:cNvSpPr/>
          <p:nvPr/>
        </p:nvSpPr>
        <p:spPr>
          <a:xfrm>
            <a:off x="4876802" y="3276600"/>
            <a:ext cx="2678487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22225" y="6172200"/>
            <a:ext cx="1953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AQUA BLUE SG (G)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52401" y="3352801"/>
            <a:ext cx="3530919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/>
          <p:cNvSpPr/>
          <p:nvPr/>
        </p:nvSpPr>
        <p:spPr>
          <a:xfrm>
            <a:off x="0" y="0"/>
            <a:ext cx="3962400" cy="28956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7787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4262978" y="0"/>
            <a:ext cx="4881023" cy="3287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914402" y="2819400"/>
            <a:ext cx="2076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PISTA GREEN SG (G)</a:t>
            </a:r>
            <a:endParaRPr lang="en-US" dirty="0"/>
          </a:p>
        </p:txBody>
      </p:sp>
      <p:sp>
        <p:nvSpPr>
          <p:cNvPr id="9" name="object 13"/>
          <p:cNvSpPr/>
          <p:nvPr/>
        </p:nvSpPr>
        <p:spPr>
          <a:xfrm>
            <a:off x="0" y="3124200"/>
            <a:ext cx="3962400" cy="31242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727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801" y="6172200"/>
            <a:ext cx="2351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TITANIUM GRAY SG(G)</a:t>
            </a:r>
            <a:endParaRPr lang="en-US" dirty="0"/>
          </a:p>
        </p:txBody>
      </p:sp>
      <p:sp>
        <p:nvSpPr>
          <p:cNvPr id="11" name="object 2"/>
          <p:cNvSpPr/>
          <p:nvPr/>
        </p:nvSpPr>
        <p:spPr>
          <a:xfrm>
            <a:off x="4495800" y="3124200"/>
            <a:ext cx="4269571" cy="3189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4"/>
          <p:cNvSpPr/>
          <p:nvPr/>
        </p:nvSpPr>
        <p:spPr>
          <a:xfrm>
            <a:off x="152400" y="76201"/>
            <a:ext cx="3657600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/>
          <p:cNvSpPr/>
          <p:nvPr/>
        </p:nvSpPr>
        <p:spPr>
          <a:xfrm>
            <a:off x="152400" y="3255874"/>
            <a:ext cx="3657600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2" y="0"/>
            <a:ext cx="3803015" cy="29718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1E19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3733800" y="0"/>
            <a:ext cx="4953000" cy="3633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990602" y="2895600"/>
            <a:ext cx="155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BLACK DM (G)</a:t>
            </a:r>
            <a:endParaRPr lang="en-US" dirty="0"/>
          </a:p>
        </p:txBody>
      </p:sp>
      <p:sp>
        <p:nvSpPr>
          <p:cNvPr id="9" name="object 14"/>
          <p:cNvSpPr/>
          <p:nvPr/>
        </p:nvSpPr>
        <p:spPr>
          <a:xfrm>
            <a:off x="2" y="3200400"/>
            <a:ext cx="3803015" cy="29718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7CAF3F"/>
          </a:solidFill>
        </p:spPr>
        <p:txBody>
          <a:bodyPr wrap="square" lIns="0" tIns="0" rIns="0" bIns="0" rtlCol="0"/>
          <a:lstStyle/>
          <a:p>
            <a:r>
              <a:rPr lang="en-US" dirty="0" smtClean="0"/>
              <a:t>	 	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1" y="6172200"/>
            <a:ext cx="223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NEON GREEN DM (G)</a:t>
            </a:r>
            <a:endParaRPr lang="en-US" dirty="0"/>
          </a:p>
        </p:txBody>
      </p:sp>
      <p:sp>
        <p:nvSpPr>
          <p:cNvPr id="11" name="object 2"/>
          <p:cNvSpPr/>
          <p:nvPr/>
        </p:nvSpPr>
        <p:spPr>
          <a:xfrm>
            <a:off x="4038601" y="3429000"/>
            <a:ext cx="4267201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50477" y="152401"/>
            <a:ext cx="3530923" cy="935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126682" y="3276601"/>
            <a:ext cx="3530919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Dealer Details</a:t>
            </a:r>
            <a:endParaRPr lang="en-US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40386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Bangalore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Chandigarh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Delhi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Gurugram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Haridwar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Hyderabad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Jaipur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Jammu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Kolkata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Lucknow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Ludhiana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Mohali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Mumbai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Muradabad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Panchkula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Pune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Siliguri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 smtClean="0"/>
              <a:t>Srinagar</a:t>
            </a:r>
          </a:p>
          <a:p>
            <a:endParaRPr lang="en-US" sz="22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2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pic>
        <p:nvPicPr>
          <p:cNvPr id="1028" name="Picture 4" descr="C:\Program Files (x86)\Microsoft Office\MEDIA\CAGCAT10\j0233018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066800"/>
            <a:ext cx="5638800" cy="556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/>
          <p:cNvSpPr/>
          <p:nvPr/>
        </p:nvSpPr>
        <p:spPr>
          <a:xfrm>
            <a:off x="2" y="1"/>
            <a:ext cx="3803015" cy="2981186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solidFill>
            <a:srgbClr val="FCE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/>
          <p:cNvSpPr/>
          <p:nvPr/>
        </p:nvSpPr>
        <p:spPr>
          <a:xfrm>
            <a:off x="126682" y="76201"/>
            <a:ext cx="3530919" cy="935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4038601" y="228600"/>
            <a:ext cx="47244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838201" y="2971801"/>
            <a:ext cx="2289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CLASSIC IVORY DM (G)</a:t>
            </a:r>
            <a:endParaRPr lang="en-US" dirty="0"/>
          </a:p>
        </p:txBody>
      </p:sp>
      <p:sp>
        <p:nvSpPr>
          <p:cNvPr id="10" name="object 10"/>
          <p:cNvSpPr/>
          <p:nvPr/>
        </p:nvSpPr>
        <p:spPr>
          <a:xfrm>
            <a:off x="3810002" y="3429000"/>
            <a:ext cx="5053887" cy="281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>
            <a:off x="202882" y="3429000"/>
            <a:ext cx="3530919" cy="935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2" y="3352800"/>
            <a:ext cx="3803015" cy="2819400"/>
          </a:xfrm>
          <a:custGeom>
            <a:avLst/>
            <a:gdLst/>
            <a:ahLst/>
            <a:cxnLst/>
            <a:rect l="l" t="t" r="r" b="b"/>
            <a:pathLst>
              <a:path w="3803015" h="4332605">
                <a:moveTo>
                  <a:pt x="0" y="0"/>
                </a:moveTo>
                <a:lnTo>
                  <a:pt x="3802500" y="0"/>
                </a:lnTo>
                <a:lnTo>
                  <a:pt x="3802500" y="4332211"/>
                </a:lnTo>
                <a:lnTo>
                  <a:pt x="0" y="4332211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914400" y="6172200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WHITE DM (G)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Photos\Facebook\FB_IMG_1583598215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object 96"/>
          <p:cNvSpPr/>
          <p:nvPr/>
        </p:nvSpPr>
        <p:spPr>
          <a:xfrm>
            <a:off x="8077200" y="0"/>
            <a:ext cx="1066800" cy="533400"/>
          </a:xfrm>
          <a:custGeom>
            <a:avLst/>
            <a:gdLst/>
            <a:ahLst/>
            <a:cxnLst/>
            <a:rect l="l" t="t" r="r" b="b"/>
            <a:pathLst>
              <a:path w="552450" h="539115">
                <a:moveTo>
                  <a:pt x="0" y="0"/>
                </a:moveTo>
                <a:lnTo>
                  <a:pt x="552030" y="0"/>
                </a:lnTo>
                <a:lnTo>
                  <a:pt x="552030" y="538962"/>
                </a:lnTo>
                <a:lnTo>
                  <a:pt x="0" y="538962"/>
                </a:lnTo>
                <a:lnTo>
                  <a:pt x="0" y="0"/>
                </a:lnTo>
                <a:close/>
              </a:path>
            </a:pathLst>
          </a:custGeom>
          <a:solidFill>
            <a:srgbClr val="FCD600"/>
          </a:solidFill>
        </p:spPr>
        <p:txBody>
          <a:bodyPr wrap="square" lIns="0" tIns="0" rIns="0" bIns="0" rtlCol="0"/>
          <a:lstStyle/>
          <a:p>
            <a:r>
              <a:rPr lang="en-US" b="1" dirty="0" smtClean="0">
                <a:solidFill>
                  <a:schemeClr val="tx1"/>
                </a:solidFill>
              </a:rPr>
              <a:t>COLOR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CODE</a:t>
            </a:r>
            <a:endParaRPr lang="en-US" dirty="0">
              <a:ln w="12700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2820" y="0"/>
            <a:ext cx="2024380" cy="53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ACRYLIC  SHUTTER</a:t>
            </a:r>
            <a:r>
              <a:rPr lang="en-US" sz="1100" b="1" dirty="0" smtClean="0"/>
              <a:t/>
            </a:r>
            <a:br>
              <a:rPr lang="en-US" sz="1100" b="1" dirty="0" smtClean="0"/>
            </a:br>
            <a:r>
              <a:rPr lang="en-US" sz="1100" b="1" dirty="0" smtClean="0"/>
              <a:t>MADE BY CODE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 rot="10800000" flipV="1">
            <a:off x="2180590" y="2854325"/>
            <a:ext cx="52578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BEDROOM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2495" y="1100455"/>
            <a:ext cx="731964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  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DREAM INGREDIENT FOR A DESIGNER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483" y="168275"/>
            <a:ext cx="5486400" cy="990600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Acrylic</a:t>
            </a:r>
            <a:endParaRPr lang="en-US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" y="975995"/>
            <a:ext cx="8534400" cy="5486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Non-toxic , reflective high gloss finish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Available in a wide range of vibrant colors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Maintain smooth and glossy appearance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Gives aesthetic appeal and is easy to clean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Does not require extra care in regards to handling the material safely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500" dirty="0" smtClean="0"/>
              <a:t>Has great elasticity</a:t>
            </a:r>
          </a:p>
          <a:p>
            <a:endParaRPr lang="en-US" sz="3500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sz="3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9144000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Photos\Facebook\FB_IMG_1586941834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027295" y="0"/>
            <a:ext cx="343090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PU SHUTTER</a:t>
            </a:r>
            <a:br>
              <a:rPr lang="en-US" sz="2000" dirty="0" smtClean="0"/>
            </a:br>
            <a:r>
              <a:rPr lang="en-US" sz="2000" dirty="0" smtClean="0"/>
              <a:t>MADE BY DESIGN COLOURS</a:t>
            </a:r>
            <a:endParaRPr lang="en-US" sz="2000" dirty="0"/>
          </a:p>
        </p:txBody>
      </p:sp>
      <p:sp>
        <p:nvSpPr>
          <p:cNvPr id="11" name="object 96"/>
          <p:cNvSpPr/>
          <p:nvPr/>
        </p:nvSpPr>
        <p:spPr>
          <a:xfrm>
            <a:off x="8077200" y="0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552450" h="539115">
                <a:moveTo>
                  <a:pt x="0" y="0"/>
                </a:moveTo>
                <a:lnTo>
                  <a:pt x="552030" y="0"/>
                </a:lnTo>
                <a:lnTo>
                  <a:pt x="552030" y="538962"/>
                </a:lnTo>
                <a:lnTo>
                  <a:pt x="0" y="538962"/>
                </a:lnTo>
                <a:lnTo>
                  <a:pt x="0" y="0"/>
                </a:lnTo>
                <a:close/>
              </a:path>
            </a:pathLst>
          </a:custGeom>
          <a:solidFill>
            <a:srgbClr val="FCD600"/>
          </a:solidFill>
        </p:spPr>
        <p:txBody>
          <a:bodyPr wrap="square" lIns="0" tIns="0" rIns="0" bIns="0" rtlCol="0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COLOR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CODE</a:t>
            </a:r>
            <a:endParaRPr lang="en-US" dirty="0">
              <a:ln w="12700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870" y="177801"/>
            <a:ext cx="5486400" cy="1023938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PU Shutter</a:t>
            </a:r>
            <a:endParaRPr lang="en-US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66800"/>
            <a:ext cx="8534400" cy="5486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PU or Polyurethane coated shutters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Available in variety of designs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Create a unique, high-end glossy finish to the kitchens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Resistant to water, impact, abrasion and industrial corrosive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Settle in beautifully and maintain a rich and modern look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400" dirty="0" smtClean="0"/>
              <a:t>Extremely sleek and quite easy to maintain</a:t>
            </a:r>
            <a:endParaRPr lang="en-US" sz="3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2" name="Picture 16" descr="PU Shutters at Rs 480 /square feet | Som Shett Shalli Village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81000"/>
            <a:ext cx="3124200" cy="2971800"/>
          </a:xfrm>
          <a:prstGeom prst="rect">
            <a:avLst/>
          </a:prstGeom>
          <a:noFill/>
        </p:spPr>
      </p:pic>
      <p:pic>
        <p:nvPicPr>
          <p:cNvPr id="80914" name="Picture 18" descr="Classic Kitchen &amp; Doors(PU SHUTTER ) - Interior Designer In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505200"/>
            <a:ext cx="3810000" cy="2857500"/>
          </a:xfrm>
          <a:prstGeom prst="rect">
            <a:avLst/>
          </a:prstGeom>
          <a:noFill/>
        </p:spPr>
      </p:pic>
      <p:sp>
        <p:nvSpPr>
          <p:cNvPr id="80916" name="AutoShape 20" descr="Kitchen Shutter - PU Coated Shutters Manufacturer from Mumb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80918" name="AutoShape 22" descr="Kitchen Shutter - PU Coated Shutters Manufacturer from Mumb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80920" name="AutoShape 24" descr="Kitchen Shutter - PU Coated Shutters Manufacturer from Mumb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pic>
        <p:nvPicPr>
          <p:cNvPr id="80922" name="Picture 26" descr="Kitchen Shutter - PU Coated Shutters Manufacturer from Mumb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571875"/>
            <a:ext cx="4762500" cy="3133726"/>
          </a:xfrm>
          <a:prstGeom prst="rect">
            <a:avLst/>
          </a:prstGeom>
          <a:noFill/>
        </p:spPr>
      </p:pic>
      <p:pic>
        <p:nvPicPr>
          <p:cNvPr id="80924" name="Picture 28" descr="Kitchen Membrane Shutters - PU Shutters Manufacturer from Delh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1" y="228601"/>
            <a:ext cx="4762500" cy="3200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9" name="Picture 3" descr="C:\Users\DELL\Desktop\Photos\bg1.png"/>
          <p:cNvPicPr>
            <a:picLocks noChangeAspect="1" noChangeArrowheads="1"/>
          </p:cNvPicPr>
          <p:nvPr/>
        </p:nvPicPr>
        <p:blipFill>
          <a:blip r:embed="rId2"/>
          <a:srcRect t="72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E8BFBE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www.varenyainteriors.com                                                          Mobile/Whatsapp:+919582874024 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963" y="3375025"/>
            <a:ext cx="920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963" y="3375025"/>
            <a:ext cx="9207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DELL\Desktop\Photos\Verenya-Logo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-228600"/>
            <a:ext cx="9296400" cy="3429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4600" y="5055275"/>
            <a:ext cx="434340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Address:-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 no. 1300, Sector -9, Gurugram-122001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 I’d- varenyainterior@gmail.com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Website:-www.varenyainteriors.com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WhatsApp/Contact No.- +91-95828-74024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+91-99537-70279</a:t>
            </a:r>
          </a:p>
          <a:p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56920" y="23495"/>
            <a:ext cx="71113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sym typeface="+mn-ea"/>
              </a:rPr>
              <a:t>Retail Project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  <a:p>
            <a:pPr algn="ctr"/>
            <a:endParaRPr lang="en-US"/>
          </a:p>
        </p:txBody>
      </p:sp>
      <p:pic>
        <p:nvPicPr>
          <p:cNvPr id="3" name="Picture 2" descr="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50265"/>
            <a:ext cx="1099820" cy="751840"/>
          </a:xfrm>
          <a:prstGeom prst="rect">
            <a:avLst/>
          </a:prstGeom>
        </p:spPr>
      </p:pic>
      <p:pic>
        <p:nvPicPr>
          <p:cNvPr id="4" name="Picture 3" descr="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734185"/>
            <a:ext cx="1099185" cy="638810"/>
          </a:xfrm>
          <a:prstGeom prst="rect">
            <a:avLst/>
          </a:prstGeom>
        </p:spPr>
      </p:pic>
      <p:pic>
        <p:nvPicPr>
          <p:cNvPr id="5" name="Picture 4" descr="d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2545080"/>
            <a:ext cx="1039495" cy="671830"/>
          </a:xfrm>
          <a:prstGeom prst="rect">
            <a:avLst/>
          </a:prstGeom>
        </p:spPr>
      </p:pic>
      <p:pic>
        <p:nvPicPr>
          <p:cNvPr id="6" name="Picture 5" descr="d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3346450"/>
            <a:ext cx="1099820" cy="784225"/>
          </a:xfrm>
          <a:prstGeom prst="rect">
            <a:avLst/>
          </a:prstGeom>
        </p:spPr>
      </p:pic>
      <p:pic>
        <p:nvPicPr>
          <p:cNvPr id="7" name="Picture 6" descr="d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4276090"/>
            <a:ext cx="1099820" cy="748030"/>
          </a:xfrm>
          <a:prstGeom prst="rect">
            <a:avLst/>
          </a:prstGeom>
        </p:spPr>
      </p:pic>
      <p:pic>
        <p:nvPicPr>
          <p:cNvPr id="9" name="Picture 8" descr="d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990" y="850265"/>
            <a:ext cx="1123950" cy="751840"/>
          </a:xfrm>
          <a:prstGeom prst="rect">
            <a:avLst/>
          </a:prstGeom>
        </p:spPr>
      </p:pic>
      <p:pic>
        <p:nvPicPr>
          <p:cNvPr id="10" name="Picture 9" descr="d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990" y="1734185"/>
            <a:ext cx="1123950" cy="638175"/>
          </a:xfrm>
          <a:prstGeom prst="rect">
            <a:avLst/>
          </a:prstGeom>
        </p:spPr>
      </p:pic>
      <p:pic>
        <p:nvPicPr>
          <p:cNvPr id="11" name="Picture 10" descr="d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990" y="2545080"/>
            <a:ext cx="1123950" cy="671830"/>
          </a:xfrm>
          <a:prstGeom prst="rect">
            <a:avLst/>
          </a:prstGeom>
        </p:spPr>
      </p:pic>
      <p:pic>
        <p:nvPicPr>
          <p:cNvPr id="12" name="Picture 11" descr="d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3990" y="3346450"/>
            <a:ext cx="1123950" cy="784860"/>
          </a:xfrm>
          <a:prstGeom prst="rect">
            <a:avLst/>
          </a:prstGeom>
        </p:spPr>
      </p:pic>
      <p:pic>
        <p:nvPicPr>
          <p:cNvPr id="13" name="Picture 12" descr="d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990" y="4276090"/>
            <a:ext cx="1123950" cy="748665"/>
          </a:xfrm>
          <a:prstGeom prst="rect">
            <a:avLst/>
          </a:prstGeom>
        </p:spPr>
      </p:pic>
      <p:pic>
        <p:nvPicPr>
          <p:cNvPr id="14" name="Picture 13" descr="d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0500" y="850265"/>
            <a:ext cx="1079500" cy="751205"/>
          </a:xfrm>
          <a:prstGeom prst="rect">
            <a:avLst/>
          </a:prstGeom>
        </p:spPr>
      </p:pic>
      <p:pic>
        <p:nvPicPr>
          <p:cNvPr id="15" name="Picture 14" descr="d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0500" y="1734185"/>
            <a:ext cx="1079500" cy="638175"/>
          </a:xfrm>
          <a:prstGeom prst="rect">
            <a:avLst/>
          </a:prstGeom>
        </p:spPr>
      </p:pic>
      <p:pic>
        <p:nvPicPr>
          <p:cNvPr id="16" name="Picture 15" descr="d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0500" y="2545080"/>
            <a:ext cx="1079500" cy="671830"/>
          </a:xfrm>
          <a:prstGeom prst="rect">
            <a:avLst/>
          </a:prstGeom>
        </p:spPr>
      </p:pic>
      <p:pic>
        <p:nvPicPr>
          <p:cNvPr id="17" name="Picture 16" descr="d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0500" y="3380105"/>
            <a:ext cx="1078865" cy="751205"/>
          </a:xfrm>
          <a:prstGeom prst="rect">
            <a:avLst/>
          </a:prstGeom>
        </p:spPr>
      </p:pic>
      <p:pic>
        <p:nvPicPr>
          <p:cNvPr id="18" name="Picture 17" descr="d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0500" y="4276090"/>
            <a:ext cx="1078230" cy="748030"/>
          </a:xfrm>
          <a:prstGeom prst="rect">
            <a:avLst/>
          </a:prstGeom>
        </p:spPr>
      </p:pic>
      <p:pic>
        <p:nvPicPr>
          <p:cNvPr id="19" name="Picture 18" descr="d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1615" y="850265"/>
            <a:ext cx="1078865" cy="752475"/>
          </a:xfrm>
          <a:prstGeom prst="rect">
            <a:avLst/>
          </a:prstGeom>
        </p:spPr>
      </p:pic>
      <p:pic>
        <p:nvPicPr>
          <p:cNvPr id="20" name="Picture 19" descr="d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31615" y="1734185"/>
            <a:ext cx="1078865" cy="638175"/>
          </a:xfrm>
          <a:prstGeom prst="rect">
            <a:avLst/>
          </a:prstGeom>
        </p:spPr>
      </p:pic>
      <p:pic>
        <p:nvPicPr>
          <p:cNvPr id="21" name="Picture 20" descr="d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31615" y="2446655"/>
            <a:ext cx="1078865" cy="770255"/>
          </a:xfrm>
          <a:prstGeom prst="rect">
            <a:avLst/>
          </a:prstGeom>
        </p:spPr>
      </p:pic>
      <p:pic>
        <p:nvPicPr>
          <p:cNvPr id="22" name="Picture 21" descr="d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31615" y="3380105"/>
            <a:ext cx="1079500" cy="750570"/>
          </a:xfrm>
          <a:prstGeom prst="rect">
            <a:avLst/>
          </a:prstGeom>
        </p:spPr>
      </p:pic>
      <p:pic>
        <p:nvPicPr>
          <p:cNvPr id="23" name="Picture 22" descr="d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1615" y="4249420"/>
            <a:ext cx="1080135" cy="774700"/>
          </a:xfrm>
          <a:prstGeom prst="rect">
            <a:avLst/>
          </a:prstGeom>
        </p:spPr>
      </p:pic>
      <p:pic>
        <p:nvPicPr>
          <p:cNvPr id="24" name="Picture 23" descr="d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81825" y="850265"/>
            <a:ext cx="1952625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IMG-20200320-WA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53000" y="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Living Room Design</a:t>
            </a:r>
            <a:endParaRPr lang="en-US" sz="32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5023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DELL\Desktop\Photos\Facebook\IMG-20200320-WA0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Living Room Design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slow" advClick="0" advTm="2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Photos\Facebook\IMG-20200320-WA0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" y="-1526"/>
            <a:ext cx="9141967" cy="68595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53000" y="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Living Room Design</a:t>
            </a:r>
            <a:endParaRPr lang="en-US" sz="32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9144000" cy="368300"/>
          </a:xfrm>
          <a:prstGeom prst="rect">
            <a:avLst/>
          </a:prstGeom>
          <a:solidFill>
            <a:srgbClr val="E8BFBE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www.varenyainteriors.com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Mobile/WhatsApp-+919582874024  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                             </a:t>
            </a:r>
            <a:endParaRPr lang="en-US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</TotalTime>
  <Words>806</Words>
  <Application>Microsoft Office PowerPoint</Application>
  <PresentationFormat>On-screen Show (4:3)</PresentationFormat>
  <Paragraphs>241</Paragraphs>
  <Slides>59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Microsoft YaHei Light</vt:lpstr>
      <vt:lpstr>SimSun</vt:lpstr>
      <vt:lpstr>Arial</vt:lpstr>
      <vt:lpstr>Bradley Hand ITC</vt:lpstr>
      <vt:lpstr>Calibri</vt:lpstr>
      <vt:lpstr>MV Boli</vt:lpstr>
      <vt:lpstr>Rockwell</vt:lpstr>
      <vt:lpstr>Segoe Script</vt:lpstr>
      <vt:lpstr>Wingdings</vt:lpstr>
      <vt:lpstr>Wingdings 2</vt:lpstr>
      <vt:lpstr>Foundry</vt:lpstr>
      <vt:lpstr>Office Theme</vt:lpstr>
      <vt:lpstr>Green Color</vt:lpstr>
      <vt:lpstr>1_Green Color</vt:lpstr>
      <vt:lpstr>2_Green Color</vt:lpstr>
      <vt:lpstr>3_Green Color</vt:lpstr>
      <vt:lpstr>Orange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Membrane</vt:lpstr>
      <vt:lpstr>PowerPoint Presentation</vt:lpstr>
      <vt:lpstr>PowerPoint Presentation</vt:lpstr>
      <vt:lpstr>PowerPoint Presentation</vt:lpstr>
      <vt:lpstr>       THE DREAM INGREDIENT FOR DESIGNER</vt:lpstr>
      <vt:lpstr>Lacquered Glass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Acrylic</vt:lpstr>
      <vt:lpstr>PowerPoint Presentation</vt:lpstr>
      <vt:lpstr>PowerPoint Presentation</vt:lpstr>
      <vt:lpstr>PowerPoint Presentation</vt:lpstr>
      <vt:lpstr>PU Shutter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Vare</dc:title>
  <dc:creator>DELL</dc:creator>
  <cp:lastModifiedBy>USER</cp:lastModifiedBy>
  <cp:revision>403</cp:revision>
  <dcterms:created xsi:type="dcterms:W3CDTF">2020-04-14T06:55:00Z</dcterms:created>
  <dcterms:modified xsi:type="dcterms:W3CDTF">2020-05-27T04:18:16Z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